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Lato"/>
      <p:regular r:id="rId26"/>
      <p:bold r:id="rId27"/>
      <p:italic r:id="rId28"/>
      <p:boldItalic r:id="rId29"/>
    </p:embeddedFont>
    <p:embeddedFont>
      <p:font typeface="Average"/>
      <p:regular r:id="rId30"/>
    </p:embeddedFont>
    <p:embeddedFont>
      <p:font typeface="Oswald"/>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regular.fntdata"/><Relationship Id="rId25" Type="http://schemas.openxmlformats.org/officeDocument/2006/relationships/slide" Target="slides/slide20.xml"/><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swald-regular.fntdata"/><Relationship Id="rId30" Type="http://schemas.openxmlformats.org/officeDocument/2006/relationships/font" Target="fonts/Average-regular.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Oswald-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latin typeface="Lato"/>
                <a:ea typeface="Lato"/>
                <a:cs typeface="Lato"/>
                <a:sym typeface="Lato"/>
              </a:rPr>
              <a:t>Hello everybody! We are the “TEAM_NAME” and today we want to show you our story about the problem we have found. But first, let’s introduce ourselves. My name is Ania, this is Mariusz, Michał and Yura. We are four different personalities, with different interests, and we were connected only through the field of study, which is Information Technology. But now, it has changed. </a:t>
            </a:r>
            <a:endParaRPr>
              <a:latin typeface="Lato"/>
              <a:ea typeface="Lato"/>
              <a:cs typeface="Lato"/>
              <a:sym typeface="Lato"/>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563b3e932e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563b3e932e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latin typeface="Lato"/>
                <a:ea typeface="Lato"/>
                <a:cs typeface="Lato"/>
                <a:sym typeface="Lato"/>
              </a:rPr>
              <a:t>Now let’s talk about detecting emotions artificially, meaning - using all kinds of sensors, cameras etc.. To understand it we need to get familiar with the concept of biofeedback. Biofeedback is basically providing people with feedback about changes in their physiological state.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563b3e932e_1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563b3e932e_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600"/>
              </a:spcAft>
              <a:buNone/>
            </a:pPr>
            <a:r>
              <a:rPr lang="en-GB">
                <a:solidFill>
                  <a:srgbClr val="222222"/>
                </a:solidFill>
                <a:latin typeface="Lato"/>
                <a:ea typeface="Lato"/>
                <a:cs typeface="Lato"/>
                <a:sym typeface="Lato"/>
              </a:rPr>
              <a:t>Example of biofeedback may be simply skin temperature, blood pressure or heart rate. However there are also more complex bioprocesses to be detected, such as skin electrical activity, muscle action potential or electrical activity of the heart. Activation of specific brain parts during particular activities is also crucial.</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563b3e932e_1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563b3e932e_1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lang="en-GB">
                <a:latin typeface="Lato"/>
                <a:ea typeface="Lato"/>
                <a:cs typeface="Lato"/>
                <a:sym typeface="Lato"/>
              </a:rPr>
              <a:t>Now… how to process all that data? Here comes very popular technology nowadays called deep learning. The basic principle behind it is fairly simple and relays on how human brain operates. Look at this apple photo, and think for a moment: how do you know it is and apple?</a:t>
            </a:r>
            <a:endParaRPr>
              <a:latin typeface="Lato"/>
              <a:ea typeface="Lato"/>
              <a:cs typeface="Lato"/>
              <a:sym typeface="Lato"/>
            </a:endParaRPr>
          </a:p>
          <a:p>
            <a:pPr indent="0" lvl="0" marL="0" rtl="0" algn="l">
              <a:spcBef>
                <a:spcPts val="6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563b3e932e_1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563b3e932e_1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latin typeface="Lato"/>
                <a:ea typeface="Lato"/>
                <a:cs typeface="Lato"/>
                <a:sym typeface="Lato"/>
              </a:rPr>
              <a:t>The answer is simple. In your life you’ve seen thousands of similar photos. You learned that this properties that you see correspond to an apple and this is exactly how deep learning works. It sees thousands of examples of certain object or behavior, finds patterns and starts to recognize it.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563b3e932e_1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563b3e932e_1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latin typeface="Lato"/>
                <a:ea typeface="Lato"/>
                <a:cs typeface="Lato"/>
                <a:sym typeface="Lato"/>
              </a:rPr>
              <a:t>This technology, combined with various biofeedback creates great opportunities. Accurate diagnosis requires huge amount of data and thorough analysis, the more information we have, the longer it takes for a doctor to process it. Now imagine a computer analyzing patient based on hundreds of parameters in just few seconds. And the same technique may be applied to detect emotion states.</a:t>
            </a:r>
            <a:endParaRPr>
              <a:latin typeface="Lato"/>
              <a:ea typeface="Lato"/>
              <a:cs typeface="Lato"/>
              <a:sym typeface="Lato"/>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563b3e932e_1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563b3e932e_1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But humans can only see and hear. We don’t need to measure the pressure or the heart rate.</a:t>
            </a:r>
            <a:endParaRPr/>
          </a:p>
          <a:p>
            <a:pPr indent="0" lvl="0" marL="0" rtl="0" algn="l">
              <a:spcBef>
                <a:spcPts val="0"/>
              </a:spcBef>
              <a:spcAft>
                <a:spcPts val="0"/>
              </a:spcAft>
              <a:buNone/>
            </a:pPr>
            <a:r>
              <a:rPr lang="en-GB"/>
              <a:t>As for devices, like smartphone or laptop, most of them also can only see and hear, due to cameras and microphones installed in them.</a:t>
            </a:r>
            <a:endParaRPr/>
          </a:p>
          <a:p>
            <a:pPr indent="0" lvl="0" marL="0" rtl="0" algn="l">
              <a:spcBef>
                <a:spcPts val="0"/>
              </a:spcBef>
              <a:spcAft>
                <a:spcPts val="0"/>
              </a:spcAft>
              <a:buNone/>
            </a:pPr>
            <a:r>
              <a:rPr lang="en-GB"/>
              <a:t>But if we want to use biofeedback from such devices, we will have to install the whole set of sensors, which will make the device </a:t>
            </a:r>
            <a:r>
              <a:rPr lang="en-GB"/>
              <a:t>inefficient and expensive.</a:t>
            </a:r>
            <a:endParaRPr/>
          </a:p>
          <a:p>
            <a:pPr indent="0" lvl="0" marL="0" rtl="0" algn="l">
              <a:spcBef>
                <a:spcPts val="0"/>
              </a:spcBef>
              <a:spcAft>
                <a:spcPts val="0"/>
              </a:spcAft>
              <a:buNone/>
            </a:pPr>
            <a:r>
              <a:rPr lang="en-GB"/>
              <a:t>+3</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563b3e932e_1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563b3e932e_1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//That is why in our further research we were focusing on emotion recognition based only on video and audio input.</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a:t>
            </a:r>
            <a:r>
              <a:rPr lang="en-GB">
                <a:latin typeface="Lato"/>
                <a:ea typeface="Lato"/>
                <a:cs typeface="Lato"/>
                <a:sym typeface="Lato"/>
              </a:rPr>
              <a:t>To help us better understand the emotion recognition efficiency</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Now L</a:t>
            </a:r>
            <a:r>
              <a:rPr lang="en-GB">
                <a:latin typeface="Lato"/>
                <a:ea typeface="Lato"/>
                <a:cs typeface="Lato"/>
                <a:sym typeface="Lato"/>
              </a:rPr>
              <a:t>et me refer to an experiment held by University of Pittsburgh.</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In short the experiment compared clinical diagnosis of major depression with automatically measured facial actions and vocal prosody in patients undergoing treatment for depression.</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The result is astonishing, the algorithm successfully diagnosed depression with 79-88% accuracy.  +10</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563b3e932e_1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563b3e932e_1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So, according to this data using this technique looks promising. But there are still unresolved questions we had to answear:(some issues and questions we faced during the research)</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1)What is the efficiency of emotion detection ?//for mobile devices</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2)Accuracy of this method and how to deal with errors?</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3)How to state two emotions at the same time? Duality problem</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4)Can machine perform better than a human?// in all application areas(psychology/on subjective matters)?</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+-1s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563b3e932e_1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563b3e932e_1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All of this questions and issues leaded us to the problem statement, which looks like this/the following: ”</a:t>
            </a:r>
            <a:r>
              <a:rPr lang="en-GB">
                <a:latin typeface="Lato"/>
                <a:ea typeface="Lato"/>
                <a:cs typeface="Lato"/>
                <a:sym typeface="Lato"/>
              </a:rPr>
              <a:t>Inaccuracy in emotion detection process, due to lack of verification methods.”  (using unsophisticated device systems</a:t>
            </a:r>
            <a:r>
              <a:rPr lang="en-GB">
                <a:latin typeface="Lato"/>
                <a:ea typeface="Lato"/>
                <a:cs typeface="Lato"/>
                <a:sym typeface="Lato"/>
              </a:rPr>
              <a:t>(inny jest))</a:t>
            </a:r>
            <a:endParaRPr>
              <a:latin typeface="Lato"/>
              <a:ea typeface="Lato"/>
              <a:cs typeface="Lato"/>
              <a:sym typeface="Lato"/>
            </a:endParaRPr>
          </a:p>
          <a:p>
            <a:pPr indent="0" lvl="0" marL="0" rtl="0" algn="l">
              <a:lnSpc>
                <a:spcPct val="115000"/>
              </a:lnSpc>
              <a:spcBef>
                <a:spcPts val="0"/>
              </a:spcBef>
              <a:spcAft>
                <a:spcPts val="0"/>
              </a:spcAft>
              <a:buNone/>
            </a:pPr>
            <a:r>
              <a:rPr lang="en-GB"/>
              <a:t>After the whole research, we’ve made, we noticed, that all the methods of emotion recognition required ether many different recorders and complicated algorithms or were quite inaccurate. </a:t>
            </a:r>
            <a:endParaRPr/>
          </a:p>
          <a:p>
            <a:pPr indent="0" lvl="0" marL="0" rtl="0" algn="l">
              <a:lnSpc>
                <a:spcPct val="115000"/>
              </a:lnSpc>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563b3e932e_1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563b3e932e_1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t>In order to get this statement we used ishikawa diagram,</a:t>
            </a:r>
            <a:r>
              <a:rPr lang="en-GB"/>
              <a:t> we asked ourselves “whys?”. //Out of many possible conclusions we noticed a pretty interesting one.</a:t>
            </a:r>
            <a:endParaRPr/>
          </a:p>
          <a:p>
            <a:pPr indent="0" lvl="0" marL="0" rtl="0" algn="l">
              <a:lnSpc>
                <a:spcPct val="115000"/>
              </a:lnSpc>
              <a:spcBef>
                <a:spcPts val="0"/>
              </a:spcBef>
              <a:spcAft>
                <a:spcPts val="0"/>
              </a:spcAft>
              <a:buNone/>
            </a:pPr>
            <a:r>
              <a:rPr lang="en-GB"/>
              <a:t>Which lead us to//As a conclusion the device that we always carry with us has exactly the same sensors that we humans have and this the thing we want to focus/work on. AND WE WANT TO WORK ON EMOTION DETECTING USING THEM/THOSE</a:t>
            </a:r>
            <a:endParaRPr/>
          </a:p>
          <a:p>
            <a:pPr indent="0" lvl="0" marL="0" rtl="0" algn="l">
              <a:lnSpc>
                <a:spcPct val="115000"/>
              </a:lnSpc>
              <a:spcBef>
                <a:spcPts val="0"/>
              </a:spcBef>
              <a:spcAft>
                <a:spcPts val="0"/>
              </a:spcAft>
              <a:buNone/>
            </a:pPr>
            <a:r>
              <a:rPr lang="en-GB"/>
              <a:t>//We got to the idea of combining many of methods, which we’ve presented today.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563b3e932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563b3e932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latin typeface="Lato"/>
                <a:ea typeface="Lato"/>
                <a:cs typeface="Lato"/>
                <a:sym typeface="Lato"/>
              </a:rPr>
              <a:t>We are talking almost every day. Together, we are preparing for meetings and presentations. We discuss. A LOT. AND OFTEN.  That’s why we needed to know  how to  reach compromises and talk with the biggest efficiency. Together we drank 26 coffees, eat 3 dinners and at least 12 times we did a really big brainstorm.</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563b3e932e_1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563b3e932e_1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As we finally formulated our problem statement, we are ready to start our work on finding the solution to that. In fact, the research, which we have made provided us with large amount of useful informations. That should help in our work. Thank you very much for your attention.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563b3e932e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563b3e932e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latin typeface="Lato"/>
                <a:ea typeface="Lato"/>
                <a:cs typeface="Lato"/>
                <a:sym typeface="Lato"/>
              </a:rPr>
              <a:t>Our topic is “Affecting computing and emotion detection”.  According to our first researches we decided very early that our logo will be based on the Candide- the parametrized face, that is presented on the screen. It is commonly used to detect face on the picture. During further analysis of the varius candide changes, the emotion detection is possible.</a:t>
            </a:r>
            <a:endParaRPr>
              <a:latin typeface="Lato"/>
              <a:ea typeface="Lato"/>
              <a:cs typeface="Lato"/>
              <a:sym typeface="Lato"/>
            </a:endParaRPr>
          </a:p>
          <a:p>
            <a:pPr indent="0" lvl="0" marL="0" rtl="0" algn="l">
              <a:lnSpc>
                <a:spcPct val="115000"/>
              </a:lnSpc>
              <a:spcBef>
                <a:spcPts val="0"/>
              </a:spcBef>
              <a:spcAft>
                <a:spcPts val="0"/>
              </a:spcAft>
              <a:buNone/>
            </a:pPr>
            <a:r>
              <a:rPr lang="en-GB">
                <a:latin typeface="Lato"/>
                <a:ea typeface="Lato"/>
                <a:cs typeface="Lato"/>
                <a:sym typeface="Lato"/>
              </a:rPr>
              <a:t>	//candide face model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563b3e932e_1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563b3e932e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563b3e932e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563b3e932e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563b3e932e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563b3e932e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latin typeface="Lato"/>
                <a:ea typeface="Lato"/>
                <a:cs typeface="Lato"/>
                <a:sym typeface="Lato"/>
              </a:rPr>
              <a:t>As you already noticed, all of us may have problems in emotion recognition in some situations. However, let’s focus on the ones, who genetically have the problem with that. What about people with autism?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563b3e932e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563b3e932e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latin typeface="Lato"/>
                <a:ea typeface="Lato"/>
                <a:cs typeface="Lato"/>
                <a:sym typeface="Lato"/>
              </a:rPr>
              <a:t>Autism is a developmental disorder, characterised by difficulty with social interaction and communication. In most cases it concerns children. People with autism are unable to correctly read any stimuli.</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57d5be2a82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57d5be2a82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latin typeface="Lato"/>
                <a:ea typeface="Lato"/>
                <a:cs typeface="Lato"/>
                <a:sym typeface="Lato"/>
              </a:rPr>
              <a:t>The dark room might be too bright for them, they hear noise, when it’s totally quite, and Yes! They also have difficulty with distinguishing anger from happiness.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563b3e932e_1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563b3e932e_1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sz="21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rgbClr val="66666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rtl="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3"/>
                </a:solidFill>
                <a:latin typeface="Average"/>
                <a:ea typeface="Average"/>
                <a:cs typeface="Average"/>
                <a:sym typeface="Average"/>
              </a:defRPr>
            </a:lvl1pPr>
            <a:lvl2pPr lvl="1" rtl="0" algn="r">
              <a:buNone/>
              <a:defRPr sz="1000">
                <a:solidFill>
                  <a:schemeClr val="accent3"/>
                </a:solidFill>
                <a:latin typeface="Average"/>
                <a:ea typeface="Average"/>
                <a:cs typeface="Average"/>
                <a:sym typeface="Average"/>
              </a:defRPr>
            </a:lvl2pPr>
            <a:lvl3pPr lvl="2" rtl="0" algn="r">
              <a:buNone/>
              <a:defRPr sz="1000">
                <a:solidFill>
                  <a:schemeClr val="accent3"/>
                </a:solidFill>
                <a:latin typeface="Average"/>
                <a:ea typeface="Average"/>
                <a:cs typeface="Average"/>
                <a:sym typeface="Average"/>
              </a:defRPr>
            </a:lvl3pPr>
            <a:lvl4pPr lvl="3" rtl="0" algn="r">
              <a:buNone/>
              <a:defRPr sz="1000">
                <a:solidFill>
                  <a:schemeClr val="accent3"/>
                </a:solidFill>
                <a:latin typeface="Average"/>
                <a:ea typeface="Average"/>
                <a:cs typeface="Average"/>
                <a:sym typeface="Average"/>
              </a:defRPr>
            </a:lvl4pPr>
            <a:lvl5pPr lvl="4" rtl="0" algn="r">
              <a:buNone/>
              <a:defRPr sz="1000">
                <a:solidFill>
                  <a:schemeClr val="accent3"/>
                </a:solidFill>
                <a:latin typeface="Average"/>
                <a:ea typeface="Average"/>
                <a:cs typeface="Average"/>
                <a:sym typeface="Average"/>
              </a:defRPr>
            </a:lvl5pPr>
            <a:lvl6pPr lvl="5" rtl="0" algn="r">
              <a:buNone/>
              <a:defRPr sz="1000">
                <a:solidFill>
                  <a:schemeClr val="accent3"/>
                </a:solidFill>
                <a:latin typeface="Average"/>
                <a:ea typeface="Average"/>
                <a:cs typeface="Average"/>
                <a:sym typeface="Average"/>
              </a:defRPr>
            </a:lvl6pPr>
            <a:lvl7pPr lvl="6" rtl="0" algn="r">
              <a:buNone/>
              <a:defRPr sz="1000">
                <a:solidFill>
                  <a:schemeClr val="accent3"/>
                </a:solidFill>
                <a:latin typeface="Average"/>
                <a:ea typeface="Average"/>
                <a:cs typeface="Average"/>
                <a:sym typeface="Average"/>
              </a:defRPr>
            </a:lvl7pPr>
            <a:lvl8pPr lvl="7" rtl="0" algn="r">
              <a:buNone/>
              <a:defRPr sz="1000">
                <a:solidFill>
                  <a:schemeClr val="accent3"/>
                </a:solidFill>
                <a:latin typeface="Average"/>
                <a:ea typeface="Average"/>
                <a:cs typeface="Average"/>
                <a:sym typeface="Average"/>
              </a:defRPr>
            </a:lvl8pPr>
            <a:lvl9pPr lvl="8" rtl="0"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slow">
    <p:push dir="r"/>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2.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10.png"/><Relationship Id="rId7" Type="http://schemas.openxmlformats.org/officeDocument/2006/relationships/image" Target="../media/image15.png"/><Relationship Id="rId8"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1.png"/><Relationship Id="rId4" Type="http://schemas.openxmlformats.org/officeDocument/2006/relationships/image" Target="../media/image19.png"/><Relationship Id="rId11" Type="http://schemas.openxmlformats.org/officeDocument/2006/relationships/image" Target="../media/image23.png"/><Relationship Id="rId10" Type="http://schemas.openxmlformats.org/officeDocument/2006/relationships/image" Target="../media/image27.png"/><Relationship Id="rId9" Type="http://schemas.openxmlformats.org/officeDocument/2006/relationships/image" Target="../media/image20.png"/><Relationship Id="rId5" Type="http://schemas.openxmlformats.org/officeDocument/2006/relationships/image" Target="../media/image16.png"/><Relationship Id="rId6" Type="http://schemas.openxmlformats.org/officeDocument/2006/relationships/image" Target="../media/image28.png"/><Relationship Id="rId7" Type="http://schemas.openxmlformats.org/officeDocument/2006/relationships/image" Target="../media/image22.png"/><Relationship Id="rId8"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82350" y="3865100"/>
            <a:ext cx="7801500" cy="103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GB" sz="6000">
                <a:latin typeface="Courier New"/>
                <a:ea typeface="Courier New"/>
                <a:cs typeface="Courier New"/>
                <a:sym typeface="Courier New"/>
              </a:rPr>
              <a:t>FACECODERS</a:t>
            </a:r>
            <a:endParaRPr sz="6000">
              <a:latin typeface="Courier New"/>
              <a:ea typeface="Courier New"/>
              <a:cs typeface="Courier New"/>
              <a:sym typeface="Courier New"/>
            </a:endParaRPr>
          </a:p>
        </p:txBody>
      </p:sp>
      <p:sp>
        <p:nvSpPr>
          <p:cNvPr id="60" name="Google Shape;60;p13"/>
          <p:cNvSpPr txBox="1"/>
          <p:nvPr>
            <p:ph idx="1" type="subTitle"/>
          </p:nvPr>
        </p:nvSpPr>
        <p:spPr>
          <a:xfrm>
            <a:off x="118400" y="2175450"/>
            <a:ext cx="14400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200">
                <a:latin typeface="Courier New"/>
                <a:ea typeface="Courier New"/>
                <a:cs typeface="Courier New"/>
                <a:sym typeface="Courier New"/>
              </a:rPr>
              <a:t>Anna Preczyńska</a:t>
            </a:r>
            <a:endParaRPr sz="1200">
              <a:latin typeface="Courier New"/>
              <a:ea typeface="Courier New"/>
              <a:cs typeface="Courier New"/>
              <a:sym typeface="Courier New"/>
            </a:endParaRPr>
          </a:p>
        </p:txBody>
      </p:sp>
      <p:sp>
        <p:nvSpPr>
          <p:cNvPr id="61" name="Google Shape;61;p13"/>
          <p:cNvSpPr txBox="1"/>
          <p:nvPr>
            <p:ph idx="1" type="subTitle"/>
          </p:nvPr>
        </p:nvSpPr>
        <p:spPr>
          <a:xfrm>
            <a:off x="1599375" y="2175450"/>
            <a:ext cx="16050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200">
                <a:latin typeface="Courier New"/>
                <a:ea typeface="Courier New"/>
                <a:cs typeface="Courier New"/>
                <a:sym typeface="Courier New"/>
              </a:rPr>
              <a:t>Mariusz Pisarski</a:t>
            </a:r>
            <a:endParaRPr sz="1200">
              <a:latin typeface="Courier New"/>
              <a:ea typeface="Courier New"/>
              <a:cs typeface="Courier New"/>
              <a:sym typeface="Courier New"/>
            </a:endParaRPr>
          </a:p>
        </p:txBody>
      </p:sp>
      <p:sp>
        <p:nvSpPr>
          <p:cNvPr id="62" name="Google Shape;62;p13"/>
          <p:cNvSpPr txBox="1"/>
          <p:nvPr>
            <p:ph idx="1" type="subTitle"/>
          </p:nvPr>
        </p:nvSpPr>
        <p:spPr>
          <a:xfrm>
            <a:off x="5798250" y="2175450"/>
            <a:ext cx="16050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200">
                <a:latin typeface="Courier New"/>
                <a:ea typeface="Courier New"/>
                <a:cs typeface="Courier New"/>
                <a:sym typeface="Courier New"/>
              </a:rPr>
              <a:t>Michał Suliborski</a:t>
            </a:r>
            <a:endParaRPr sz="1200">
              <a:latin typeface="Courier New"/>
              <a:ea typeface="Courier New"/>
              <a:cs typeface="Courier New"/>
              <a:sym typeface="Courier New"/>
            </a:endParaRPr>
          </a:p>
        </p:txBody>
      </p:sp>
      <p:sp>
        <p:nvSpPr>
          <p:cNvPr id="63" name="Google Shape;63;p13"/>
          <p:cNvSpPr txBox="1"/>
          <p:nvPr>
            <p:ph idx="1" type="subTitle"/>
          </p:nvPr>
        </p:nvSpPr>
        <p:spPr>
          <a:xfrm>
            <a:off x="7403263" y="2175450"/>
            <a:ext cx="16050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200">
                <a:latin typeface="Courier New"/>
                <a:ea typeface="Courier New"/>
                <a:cs typeface="Courier New"/>
                <a:sym typeface="Courier New"/>
              </a:rPr>
              <a:t>Yurii Shcheoholiev</a:t>
            </a:r>
            <a:endParaRPr sz="1200">
              <a:latin typeface="Courier New"/>
              <a:ea typeface="Courier New"/>
              <a:cs typeface="Courier New"/>
              <a:sym typeface="Courier New"/>
            </a:endParaRPr>
          </a:p>
        </p:txBody>
      </p:sp>
      <p:pic>
        <p:nvPicPr>
          <p:cNvPr id="64" name="Google Shape;64;p13"/>
          <p:cNvPicPr preferRelativeResize="0"/>
          <p:nvPr/>
        </p:nvPicPr>
        <p:blipFill>
          <a:blip r:embed="rId3">
            <a:alphaModFix/>
          </a:blip>
          <a:stretch>
            <a:fillRect/>
          </a:stretch>
        </p:blipFill>
        <p:spPr>
          <a:xfrm>
            <a:off x="118400" y="488023"/>
            <a:ext cx="1605002" cy="1605025"/>
          </a:xfrm>
          <a:prstGeom prst="rect">
            <a:avLst/>
          </a:prstGeom>
          <a:noFill/>
          <a:ln>
            <a:noFill/>
          </a:ln>
        </p:spPr>
      </p:pic>
      <p:sp>
        <p:nvSpPr>
          <p:cNvPr id="65" name="Google Shape;65;p13"/>
          <p:cNvSpPr txBox="1"/>
          <p:nvPr/>
        </p:nvSpPr>
        <p:spPr>
          <a:xfrm>
            <a:off x="4397400" y="4748875"/>
            <a:ext cx="349200" cy="24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999999"/>
                </a:solidFill>
                <a:latin typeface="Average"/>
                <a:ea typeface="Average"/>
                <a:cs typeface="Average"/>
                <a:sym typeface="Average"/>
              </a:rPr>
              <a:t>1</a:t>
            </a:r>
            <a:endParaRPr>
              <a:solidFill>
                <a:srgbClr val="999999"/>
              </a:solidFill>
              <a:latin typeface="Average"/>
              <a:ea typeface="Average"/>
              <a:cs typeface="Average"/>
              <a:sym typeface="Average"/>
            </a:endParaRPr>
          </a:p>
        </p:txBody>
      </p:sp>
      <p:pic>
        <p:nvPicPr>
          <p:cNvPr id="66" name="Google Shape;66;p13"/>
          <p:cNvPicPr preferRelativeResize="0"/>
          <p:nvPr/>
        </p:nvPicPr>
        <p:blipFill>
          <a:blip r:embed="rId4">
            <a:alphaModFix/>
          </a:blip>
          <a:stretch>
            <a:fillRect/>
          </a:stretch>
        </p:blipFill>
        <p:spPr>
          <a:xfrm>
            <a:off x="5880824" y="428549"/>
            <a:ext cx="1439875" cy="1439875"/>
          </a:xfrm>
          <a:prstGeom prst="rect">
            <a:avLst/>
          </a:prstGeom>
          <a:noFill/>
          <a:ln>
            <a:noFill/>
          </a:ln>
        </p:spPr>
      </p:pic>
      <p:pic>
        <p:nvPicPr>
          <p:cNvPr id="67" name="Google Shape;67;p13"/>
          <p:cNvPicPr preferRelativeResize="0"/>
          <p:nvPr/>
        </p:nvPicPr>
        <p:blipFill>
          <a:blip r:embed="rId5">
            <a:alphaModFix/>
          </a:blip>
          <a:stretch>
            <a:fillRect/>
          </a:stretch>
        </p:blipFill>
        <p:spPr>
          <a:xfrm>
            <a:off x="1801025" y="475294"/>
            <a:ext cx="5133373" cy="3850019"/>
          </a:xfrm>
          <a:prstGeom prst="rect">
            <a:avLst/>
          </a:prstGeom>
          <a:noFill/>
          <a:ln>
            <a:noFill/>
          </a:ln>
        </p:spPr>
      </p:pic>
      <p:pic>
        <p:nvPicPr>
          <p:cNvPr id="68" name="Google Shape;68;p13"/>
          <p:cNvPicPr preferRelativeResize="0"/>
          <p:nvPr/>
        </p:nvPicPr>
        <p:blipFill>
          <a:blip r:embed="rId6">
            <a:alphaModFix/>
          </a:blip>
          <a:stretch>
            <a:fillRect/>
          </a:stretch>
        </p:blipFill>
        <p:spPr>
          <a:xfrm>
            <a:off x="1599375" y="428475"/>
            <a:ext cx="1440001" cy="1440001"/>
          </a:xfrm>
          <a:prstGeom prst="rect">
            <a:avLst/>
          </a:prstGeom>
          <a:noFill/>
          <a:ln>
            <a:noFill/>
          </a:ln>
        </p:spPr>
      </p:pic>
      <p:pic>
        <p:nvPicPr>
          <p:cNvPr id="69" name="Google Shape;69;p13"/>
          <p:cNvPicPr preferRelativeResize="0"/>
          <p:nvPr/>
        </p:nvPicPr>
        <p:blipFill>
          <a:blip r:embed="rId7">
            <a:alphaModFix/>
          </a:blip>
          <a:stretch>
            <a:fillRect/>
          </a:stretch>
        </p:blipFill>
        <p:spPr>
          <a:xfrm>
            <a:off x="5553950" y="5799250"/>
            <a:ext cx="1380448" cy="1380448"/>
          </a:xfrm>
          <a:prstGeom prst="rect">
            <a:avLst/>
          </a:prstGeom>
          <a:noFill/>
          <a:ln>
            <a:noFill/>
          </a:ln>
        </p:spPr>
      </p:pic>
      <p:pic>
        <p:nvPicPr>
          <p:cNvPr id="70" name="Google Shape;70;p13"/>
          <p:cNvPicPr preferRelativeResize="0"/>
          <p:nvPr/>
        </p:nvPicPr>
        <p:blipFill>
          <a:blip r:embed="rId8">
            <a:alphaModFix/>
          </a:blip>
          <a:stretch>
            <a:fillRect/>
          </a:stretch>
        </p:blipFill>
        <p:spPr>
          <a:xfrm>
            <a:off x="7444513" y="387212"/>
            <a:ext cx="1522525" cy="1522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2"/>
          <p:cNvSpPr txBox="1"/>
          <p:nvPr/>
        </p:nvSpPr>
        <p:spPr>
          <a:xfrm>
            <a:off x="4397400" y="4748875"/>
            <a:ext cx="349200" cy="2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999999"/>
                </a:solidFill>
                <a:latin typeface="Average"/>
                <a:ea typeface="Average"/>
                <a:cs typeface="Average"/>
                <a:sym typeface="Average"/>
              </a:rPr>
              <a:t>10</a:t>
            </a:r>
            <a:endParaRPr>
              <a:solidFill>
                <a:srgbClr val="999999"/>
              </a:solidFill>
              <a:latin typeface="Average"/>
              <a:ea typeface="Average"/>
              <a:cs typeface="Average"/>
              <a:sym typeface="Average"/>
            </a:endParaRPr>
          </a:p>
        </p:txBody>
      </p:sp>
      <p:pic>
        <p:nvPicPr>
          <p:cNvPr id="127" name="Google Shape;127;p22"/>
          <p:cNvPicPr preferRelativeResize="0"/>
          <p:nvPr/>
        </p:nvPicPr>
        <p:blipFill>
          <a:blip r:embed="rId3">
            <a:alphaModFix/>
          </a:blip>
          <a:stretch>
            <a:fillRect/>
          </a:stretch>
        </p:blipFill>
        <p:spPr>
          <a:xfrm>
            <a:off x="311700" y="-268450"/>
            <a:ext cx="8520600" cy="5680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3"/>
          <p:cNvSpPr txBox="1"/>
          <p:nvPr/>
        </p:nvSpPr>
        <p:spPr>
          <a:xfrm>
            <a:off x="4397400" y="4748875"/>
            <a:ext cx="349200" cy="2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999999"/>
                </a:solidFill>
                <a:latin typeface="Average"/>
                <a:ea typeface="Average"/>
                <a:cs typeface="Average"/>
                <a:sym typeface="Average"/>
              </a:rPr>
              <a:t>11</a:t>
            </a:r>
            <a:endParaRPr>
              <a:solidFill>
                <a:srgbClr val="999999"/>
              </a:solidFill>
              <a:latin typeface="Average"/>
              <a:ea typeface="Average"/>
              <a:cs typeface="Average"/>
              <a:sym typeface="Average"/>
            </a:endParaRPr>
          </a:p>
        </p:txBody>
      </p:sp>
      <p:pic>
        <p:nvPicPr>
          <p:cNvPr id="133" name="Google Shape;133;p23"/>
          <p:cNvPicPr preferRelativeResize="0"/>
          <p:nvPr/>
        </p:nvPicPr>
        <p:blipFill>
          <a:blip r:embed="rId3">
            <a:alphaModFix/>
          </a:blip>
          <a:stretch>
            <a:fillRect/>
          </a:stretch>
        </p:blipFill>
        <p:spPr>
          <a:xfrm>
            <a:off x="400427" y="46562"/>
            <a:ext cx="5054950" cy="5050375"/>
          </a:xfrm>
          <a:prstGeom prst="rect">
            <a:avLst/>
          </a:prstGeom>
          <a:noFill/>
          <a:ln>
            <a:noFill/>
          </a:ln>
        </p:spPr>
      </p:pic>
      <p:pic>
        <p:nvPicPr>
          <p:cNvPr id="134" name="Google Shape;134;p23"/>
          <p:cNvPicPr preferRelativeResize="0"/>
          <p:nvPr/>
        </p:nvPicPr>
        <p:blipFill>
          <a:blip r:embed="rId4">
            <a:alphaModFix/>
          </a:blip>
          <a:stretch>
            <a:fillRect/>
          </a:stretch>
        </p:blipFill>
        <p:spPr>
          <a:xfrm>
            <a:off x="5578200" y="1089144"/>
            <a:ext cx="2744800" cy="3659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4"/>
          <p:cNvSpPr txBox="1"/>
          <p:nvPr/>
        </p:nvSpPr>
        <p:spPr>
          <a:xfrm>
            <a:off x="4380525" y="4748875"/>
            <a:ext cx="366000" cy="2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999999"/>
                </a:solidFill>
                <a:latin typeface="Average"/>
                <a:ea typeface="Average"/>
                <a:cs typeface="Average"/>
                <a:sym typeface="Average"/>
              </a:rPr>
              <a:t>12</a:t>
            </a:r>
            <a:endParaRPr>
              <a:solidFill>
                <a:srgbClr val="999999"/>
              </a:solidFill>
              <a:latin typeface="Average"/>
              <a:ea typeface="Average"/>
              <a:cs typeface="Average"/>
              <a:sym typeface="Average"/>
            </a:endParaRPr>
          </a:p>
        </p:txBody>
      </p:sp>
      <p:pic>
        <p:nvPicPr>
          <p:cNvPr id="140" name="Google Shape;140;p24"/>
          <p:cNvPicPr preferRelativeResize="0"/>
          <p:nvPr/>
        </p:nvPicPr>
        <p:blipFill>
          <a:blip r:embed="rId3">
            <a:alphaModFix/>
          </a:blip>
          <a:stretch>
            <a:fillRect/>
          </a:stretch>
        </p:blipFill>
        <p:spPr>
          <a:xfrm>
            <a:off x="2350444" y="394625"/>
            <a:ext cx="4443113" cy="4354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5"/>
          <p:cNvSpPr txBox="1"/>
          <p:nvPr/>
        </p:nvSpPr>
        <p:spPr>
          <a:xfrm>
            <a:off x="4397400" y="4748875"/>
            <a:ext cx="349200" cy="24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999999"/>
                </a:solidFill>
                <a:latin typeface="Average"/>
                <a:ea typeface="Average"/>
                <a:cs typeface="Average"/>
                <a:sym typeface="Average"/>
              </a:rPr>
              <a:t>13</a:t>
            </a:r>
            <a:endParaRPr>
              <a:solidFill>
                <a:srgbClr val="999999"/>
              </a:solidFill>
              <a:latin typeface="Average"/>
              <a:ea typeface="Average"/>
              <a:cs typeface="Average"/>
              <a:sym typeface="Average"/>
            </a:endParaRPr>
          </a:p>
        </p:txBody>
      </p:sp>
      <p:pic>
        <p:nvPicPr>
          <p:cNvPr id="146" name="Google Shape;146;p25"/>
          <p:cNvPicPr preferRelativeResize="0"/>
          <p:nvPr/>
        </p:nvPicPr>
        <p:blipFill>
          <a:blip r:embed="rId3">
            <a:alphaModFix/>
          </a:blip>
          <a:stretch>
            <a:fillRect/>
          </a:stretch>
        </p:blipFill>
        <p:spPr>
          <a:xfrm>
            <a:off x="3099635" y="2820399"/>
            <a:ext cx="1873002" cy="1699900"/>
          </a:xfrm>
          <a:prstGeom prst="rect">
            <a:avLst/>
          </a:prstGeom>
          <a:noFill/>
          <a:ln>
            <a:noFill/>
          </a:ln>
        </p:spPr>
      </p:pic>
      <p:pic>
        <p:nvPicPr>
          <p:cNvPr id="147" name="Google Shape;147;p25"/>
          <p:cNvPicPr preferRelativeResize="0"/>
          <p:nvPr/>
        </p:nvPicPr>
        <p:blipFill>
          <a:blip r:embed="rId4">
            <a:alphaModFix/>
          </a:blip>
          <a:stretch>
            <a:fillRect/>
          </a:stretch>
        </p:blipFill>
        <p:spPr>
          <a:xfrm>
            <a:off x="230900" y="170675"/>
            <a:ext cx="1954928" cy="1538551"/>
          </a:xfrm>
          <a:prstGeom prst="rect">
            <a:avLst/>
          </a:prstGeom>
          <a:noFill/>
          <a:ln>
            <a:noFill/>
          </a:ln>
        </p:spPr>
      </p:pic>
      <p:pic>
        <p:nvPicPr>
          <p:cNvPr id="148" name="Google Shape;148;p25"/>
          <p:cNvPicPr preferRelativeResize="0"/>
          <p:nvPr/>
        </p:nvPicPr>
        <p:blipFill>
          <a:blip r:embed="rId5">
            <a:alphaModFix/>
          </a:blip>
          <a:stretch>
            <a:fillRect/>
          </a:stretch>
        </p:blipFill>
        <p:spPr>
          <a:xfrm>
            <a:off x="3099625" y="453080"/>
            <a:ext cx="1374700" cy="1404271"/>
          </a:xfrm>
          <a:prstGeom prst="rect">
            <a:avLst/>
          </a:prstGeom>
          <a:noFill/>
          <a:ln>
            <a:noFill/>
          </a:ln>
        </p:spPr>
      </p:pic>
      <p:pic>
        <p:nvPicPr>
          <p:cNvPr id="149" name="Google Shape;149;p25"/>
          <p:cNvPicPr preferRelativeResize="0"/>
          <p:nvPr/>
        </p:nvPicPr>
        <p:blipFill>
          <a:blip r:embed="rId6">
            <a:alphaModFix/>
          </a:blip>
          <a:stretch>
            <a:fillRect/>
          </a:stretch>
        </p:blipFill>
        <p:spPr>
          <a:xfrm>
            <a:off x="5388125" y="655900"/>
            <a:ext cx="1055951" cy="1201450"/>
          </a:xfrm>
          <a:prstGeom prst="rect">
            <a:avLst/>
          </a:prstGeom>
          <a:noFill/>
          <a:ln>
            <a:noFill/>
          </a:ln>
        </p:spPr>
      </p:pic>
      <p:pic>
        <p:nvPicPr>
          <p:cNvPr id="150" name="Google Shape;150;p25"/>
          <p:cNvPicPr preferRelativeResize="0"/>
          <p:nvPr/>
        </p:nvPicPr>
        <p:blipFill>
          <a:blip r:embed="rId7">
            <a:alphaModFix/>
          </a:blip>
          <a:stretch>
            <a:fillRect/>
          </a:stretch>
        </p:blipFill>
        <p:spPr>
          <a:xfrm>
            <a:off x="7357863" y="915525"/>
            <a:ext cx="1374700" cy="1374700"/>
          </a:xfrm>
          <a:prstGeom prst="rect">
            <a:avLst/>
          </a:prstGeom>
          <a:noFill/>
          <a:ln>
            <a:noFill/>
          </a:ln>
        </p:spPr>
      </p:pic>
      <p:pic>
        <p:nvPicPr>
          <p:cNvPr id="151" name="Google Shape;151;p25"/>
          <p:cNvPicPr preferRelativeResize="0"/>
          <p:nvPr/>
        </p:nvPicPr>
        <p:blipFill>
          <a:blip r:embed="rId8">
            <a:alphaModFix/>
          </a:blip>
          <a:stretch>
            <a:fillRect/>
          </a:stretch>
        </p:blipFill>
        <p:spPr>
          <a:xfrm>
            <a:off x="1611888" y="1770862"/>
            <a:ext cx="1374700" cy="1374700"/>
          </a:xfrm>
          <a:prstGeom prst="rect">
            <a:avLst/>
          </a:prstGeom>
          <a:noFill/>
          <a:ln>
            <a:noFill/>
          </a:ln>
        </p:spPr>
      </p:pic>
      <p:pic>
        <p:nvPicPr>
          <p:cNvPr id="152" name="Google Shape;152;p25"/>
          <p:cNvPicPr preferRelativeResize="0"/>
          <p:nvPr/>
        </p:nvPicPr>
        <p:blipFill>
          <a:blip r:embed="rId9">
            <a:alphaModFix/>
          </a:blip>
          <a:stretch>
            <a:fillRect/>
          </a:stretch>
        </p:blipFill>
        <p:spPr>
          <a:xfrm>
            <a:off x="520680" y="3145575"/>
            <a:ext cx="1203415" cy="1374724"/>
          </a:xfrm>
          <a:prstGeom prst="rect">
            <a:avLst/>
          </a:prstGeom>
          <a:noFill/>
          <a:ln>
            <a:noFill/>
          </a:ln>
        </p:spPr>
      </p:pic>
      <p:pic>
        <p:nvPicPr>
          <p:cNvPr id="153" name="Google Shape;153;p25"/>
          <p:cNvPicPr preferRelativeResize="0"/>
          <p:nvPr/>
        </p:nvPicPr>
        <p:blipFill>
          <a:blip r:embed="rId10">
            <a:alphaModFix/>
          </a:blip>
          <a:stretch>
            <a:fillRect/>
          </a:stretch>
        </p:blipFill>
        <p:spPr>
          <a:xfrm>
            <a:off x="6774726" y="2913850"/>
            <a:ext cx="2369276" cy="2163325"/>
          </a:xfrm>
          <a:prstGeom prst="rect">
            <a:avLst/>
          </a:prstGeom>
          <a:noFill/>
          <a:ln>
            <a:noFill/>
          </a:ln>
        </p:spPr>
      </p:pic>
      <p:pic>
        <p:nvPicPr>
          <p:cNvPr id="154" name="Google Shape;154;p25"/>
          <p:cNvPicPr preferRelativeResize="0"/>
          <p:nvPr/>
        </p:nvPicPr>
        <p:blipFill>
          <a:blip r:embed="rId11">
            <a:alphaModFix/>
          </a:blip>
          <a:stretch>
            <a:fillRect/>
          </a:stretch>
        </p:blipFill>
        <p:spPr>
          <a:xfrm>
            <a:off x="5278850" y="2394665"/>
            <a:ext cx="1374700" cy="117322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6"/>
          <p:cNvSpPr txBox="1"/>
          <p:nvPr/>
        </p:nvSpPr>
        <p:spPr>
          <a:xfrm>
            <a:off x="4380525" y="4748875"/>
            <a:ext cx="366000" cy="2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999999"/>
                </a:solidFill>
                <a:latin typeface="Average"/>
                <a:ea typeface="Average"/>
                <a:cs typeface="Average"/>
                <a:sym typeface="Average"/>
              </a:rPr>
              <a:t>14</a:t>
            </a:r>
            <a:endParaRPr>
              <a:solidFill>
                <a:srgbClr val="999999"/>
              </a:solidFill>
              <a:latin typeface="Average"/>
              <a:ea typeface="Average"/>
              <a:cs typeface="Average"/>
              <a:sym typeface="Average"/>
            </a:endParaRPr>
          </a:p>
        </p:txBody>
      </p:sp>
      <p:pic>
        <p:nvPicPr>
          <p:cNvPr id="160" name="Google Shape;160;p26"/>
          <p:cNvPicPr preferRelativeResize="0"/>
          <p:nvPr/>
        </p:nvPicPr>
        <p:blipFill>
          <a:blip r:embed="rId3">
            <a:alphaModFix/>
          </a:blip>
          <a:stretch>
            <a:fillRect/>
          </a:stretch>
        </p:blipFill>
        <p:spPr>
          <a:xfrm>
            <a:off x="2118040" y="0"/>
            <a:ext cx="490792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7"/>
          <p:cNvSpPr txBox="1"/>
          <p:nvPr/>
        </p:nvSpPr>
        <p:spPr>
          <a:xfrm>
            <a:off x="4397400" y="4748875"/>
            <a:ext cx="349200" cy="2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999999"/>
                </a:solidFill>
                <a:latin typeface="Average"/>
                <a:ea typeface="Average"/>
                <a:cs typeface="Average"/>
                <a:sym typeface="Average"/>
              </a:rPr>
              <a:t>15</a:t>
            </a:r>
            <a:endParaRPr>
              <a:solidFill>
                <a:srgbClr val="999999"/>
              </a:solidFill>
              <a:latin typeface="Average"/>
              <a:ea typeface="Average"/>
              <a:cs typeface="Average"/>
              <a:sym typeface="Average"/>
            </a:endParaRPr>
          </a:p>
        </p:txBody>
      </p:sp>
      <p:pic>
        <p:nvPicPr>
          <p:cNvPr id="166" name="Google Shape;166;p27"/>
          <p:cNvPicPr preferRelativeResize="0"/>
          <p:nvPr/>
        </p:nvPicPr>
        <p:blipFill>
          <a:blip r:embed="rId3">
            <a:alphaModFix/>
          </a:blip>
          <a:stretch>
            <a:fillRect/>
          </a:stretch>
        </p:blipFill>
        <p:spPr>
          <a:xfrm>
            <a:off x="905388" y="-174100"/>
            <a:ext cx="7333225" cy="5491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8"/>
          <p:cNvSpPr txBox="1"/>
          <p:nvPr/>
        </p:nvSpPr>
        <p:spPr>
          <a:xfrm>
            <a:off x="4393675" y="4748875"/>
            <a:ext cx="352800" cy="2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999999"/>
                </a:solidFill>
                <a:latin typeface="Average"/>
                <a:ea typeface="Average"/>
                <a:cs typeface="Average"/>
                <a:sym typeface="Average"/>
              </a:rPr>
              <a:t>16</a:t>
            </a:r>
            <a:endParaRPr>
              <a:solidFill>
                <a:srgbClr val="999999"/>
              </a:solidFill>
              <a:latin typeface="Average"/>
              <a:ea typeface="Average"/>
              <a:cs typeface="Average"/>
              <a:sym typeface="Average"/>
            </a:endParaRPr>
          </a:p>
        </p:txBody>
      </p:sp>
      <p:pic>
        <p:nvPicPr>
          <p:cNvPr id="172" name="Google Shape;172;p28"/>
          <p:cNvPicPr preferRelativeResize="0"/>
          <p:nvPr/>
        </p:nvPicPr>
        <p:blipFill>
          <a:blip r:embed="rId3">
            <a:alphaModFix/>
          </a:blip>
          <a:stretch>
            <a:fillRect/>
          </a:stretch>
        </p:blipFill>
        <p:spPr>
          <a:xfrm>
            <a:off x="577551" y="0"/>
            <a:ext cx="7795949" cy="4382150"/>
          </a:xfrm>
          <a:prstGeom prst="rect">
            <a:avLst/>
          </a:prstGeom>
          <a:noFill/>
          <a:ln>
            <a:noFill/>
          </a:ln>
        </p:spPr>
      </p:pic>
      <p:sp>
        <p:nvSpPr>
          <p:cNvPr id="173" name="Google Shape;173;p28"/>
          <p:cNvSpPr txBox="1"/>
          <p:nvPr/>
        </p:nvSpPr>
        <p:spPr>
          <a:xfrm>
            <a:off x="3964775" y="3367775"/>
            <a:ext cx="1928700" cy="116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6000">
                <a:solidFill>
                  <a:srgbClr val="FFFFFF"/>
                </a:solidFill>
                <a:latin typeface="Courier New"/>
                <a:ea typeface="Courier New"/>
                <a:cs typeface="Courier New"/>
                <a:sym typeface="Courier New"/>
              </a:rPr>
              <a:t>88%</a:t>
            </a:r>
            <a:endParaRPr sz="6000">
              <a:solidFill>
                <a:srgbClr val="FFFFFF"/>
              </a:solidFill>
              <a:latin typeface="Courier New"/>
              <a:ea typeface="Courier New"/>
              <a:cs typeface="Courier New"/>
              <a:sym typeface="Courier New"/>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9"/>
          <p:cNvSpPr txBox="1"/>
          <p:nvPr/>
        </p:nvSpPr>
        <p:spPr>
          <a:xfrm>
            <a:off x="4367375" y="4748875"/>
            <a:ext cx="379200" cy="2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999999"/>
                </a:solidFill>
                <a:latin typeface="Average"/>
                <a:ea typeface="Average"/>
                <a:cs typeface="Average"/>
                <a:sym typeface="Average"/>
              </a:rPr>
              <a:t>17</a:t>
            </a:r>
            <a:endParaRPr>
              <a:solidFill>
                <a:srgbClr val="999999"/>
              </a:solidFill>
              <a:latin typeface="Average"/>
              <a:ea typeface="Average"/>
              <a:cs typeface="Average"/>
              <a:sym typeface="Average"/>
            </a:endParaRPr>
          </a:p>
        </p:txBody>
      </p:sp>
      <p:pic>
        <p:nvPicPr>
          <p:cNvPr id="179" name="Google Shape;179;p29"/>
          <p:cNvPicPr preferRelativeResize="0"/>
          <p:nvPr/>
        </p:nvPicPr>
        <p:blipFill>
          <a:blip r:embed="rId3">
            <a:alphaModFix/>
          </a:blip>
          <a:stretch>
            <a:fillRect/>
          </a:stretch>
        </p:blipFill>
        <p:spPr>
          <a:xfrm>
            <a:off x="583125" y="349713"/>
            <a:ext cx="7947702" cy="4444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30"/>
          <p:cNvSpPr txBox="1"/>
          <p:nvPr>
            <p:ph type="title"/>
          </p:nvPr>
        </p:nvSpPr>
        <p:spPr>
          <a:xfrm>
            <a:off x="609950" y="1075300"/>
            <a:ext cx="8107800" cy="283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FFFFFF"/>
                </a:solidFill>
                <a:latin typeface="Courier"/>
                <a:ea typeface="Courier"/>
                <a:cs typeface="Courier"/>
                <a:sym typeface="Courier"/>
              </a:rPr>
              <a:t>I</a:t>
            </a:r>
            <a:r>
              <a:rPr lang="en-GB" sz="4800">
                <a:solidFill>
                  <a:srgbClr val="FFFFFF"/>
                </a:solidFill>
                <a:latin typeface="Courier"/>
                <a:ea typeface="Courier"/>
                <a:cs typeface="Courier"/>
                <a:sym typeface="Courier"/>
              </a:rPr>
              <a:t>naccuracy in emotion detection process, due to lack of verification methods </a:t>
            </a:r>
            <a:endParaRPr sz="4800">
              <a:solidFill>
                <a:srgbClr val="FFFFFF"/>
              </a:solidFill>
              <a:latin typeface="Courier"/>
              <a:ea typeface="Courier"/>
              <a:cs typeface="Courier"/>
              <a:sym typeface="Courier"/>
            </a:endParaRPr>
          </a:p>
        </p:txBody>
      </p:sp>
      <p:sp>
        <p:nvSpPr>
          <p:cNvPr id="185" name="Google Shape;185;p30"/>
          <p:cNvSpPr txBox="1"/>
          <p:nvPr/>
        </p:nvSpPr>
        <p:spPr>
          <a:xfrm>
            <a:off x="4397400" y="4748875"/>
            <a:ext cx="349200" cy="2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999999"/>
                </a:solidFill>
                <a:latin typeface="Average"/>
                <a:ea typeface="Average"/>
                <a:cs typeface="Average"/>
                <a:sym typeface="Average"/>
              </a:rPr>
              <a:t>18</a:t>
            </a:r>
            <a:endParaRPr>
              <a:solidFill>
                <a:srgbClr val="999999"/>
              </a:solidFill>
              <a:latin typeface="Average"/>
              <a:ea typeface="Average"/>
              <a:cs typeface="Average"/>
              <a:sym typeface="Averag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1"/>
          <p:cNvSpPr txBox="1"/>
          <p:nvPr/>
        </p:nvSpPr>
        <p:spPr>
          <a:xfrm>
            <a:off x="4397400" y="4748875"/>
            <a:ext cx="349200" cy="24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999999"/>
                </a:solidFill>
                <a:latin typeface="Average"/>
                <a:ea typeface="Average"/>
                <a:cs typeface="Average"/>
                <a:sym typeface="Average"/>
              </a:rPr>
              <a:t>16</a:t>
            </a:r>
            <a:endParaRPr>
              <a:solidFill>
                <a:srgbClr val="999999"/>
              </a:solidFill>
              <a:latin typeface="Average"/>
              <a:ea typeface="Average"/>
              <a:cs typeface="Average"/>
              <a:sym typeface="Average"/>
            </a:endParaRPr>
          </a:p>
        </p:txBody>
      </p:sp>
      <p:sp>
        <p:nvSpPr>
          <p:cNvPr id="191" name="Google Shape;191;p31"/>
          <p:cNvSpPr/>
          <p:nvPr/>
        </p:nvSpPr>
        <p:spPr>
          <a:xfrm>
            <a:off x="160725" y="2090400"/>
            <a:ext cx="2089500" cy="962700"/>
          </a:xfrm>
          <a:prstGeom prst="roundRect">
            <a:avLst>
              <a:gd fmla="val 16667" name="adj"/>
            </a:avLst>
          </a:prstGeom>
          <a:gradFill>
            <a:gsLst>
              <a:gs pos="0">
                <a:srgbClr val="DFE9FB"/>
              </a:gs>
              <a:gs pos="100000">
                <a:srgbClr val="6E9BE7"/>
              </a:gs>
            </a:gsLst>
            <a:lin ang="5400012" scaled="0"/>
          </a:gradFill>
          <a:ln cap="flat" cmpd="sng" w="9525">
            <a:solidFill>
              <a:schemeClr val="dk2"/>
            </a:solidFill>
            <a:prstDash val="solid"/>
            <a:round/>
            <a:headEnd len="sm" w="sm" type="none"/>
            <a:tailEnd len="sm" w="sm" type="none"/>
          </a:ln>
          <a:effectLst>
            <a:outerShdw blurRad="128588" rotWithShape="0" algn="bl" dir="2460000" dist="8572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GB" sz="2200"/>
              <a:t>Inaccuracy in emotion detection  </a:t>
            </a:r>
            <a:endParaRPr b="1" sz="2200"/>
          </a:p>
        </p:txBody>
      </p:sp>
      <p:sp>
        <p:nvSpPr>
          <p:cNvPr id="192" name="Google Shape;192;p31"/>
          <p:cNvSpPr/>
          <p:nvPr/>
        </p:nvSpPr>
        <p:spPr>
          <a:xfrm>
            <a:off x="2250225" y="2303850"/>
            <a:ext cx="6215100" cy="535800"/>
          </a:xfrm>
          <a:prstGeom prst="leftArrow">
            <a:avLst>
              <a:gd fmla="val 50000" name="adj1"/>
              <a:gd fmla="val 50000" name="adj2"/>
            </a:avLst>
          </a:prstGeom>
          <a:gradFill>
            <a:gsLst>
              <a:gs pos="0">
                <a:srgbClr val="FFFFFF"/>
              </a:gs>
              <a:gs pos="100000">
                <a:srgbClr val="BEBEBE"/>
              </a:gs>
            </a:gsLst>
            <a:lin ang="5400012" scaled="0"/>
          </a:gradFill>
          <a:ln cap="flat" cmpd="sng" w="9525">
            <a:solidFill>
              <a:schemeClr val="dk2"/>
            </a:solidFill>
            <a:prstDash val="solid"/>
            <a:round/>
            <a:headEnd len="sm" w="sm" type="none"/>
            <a:tailEnd len="sm" w="sm" type="none"/>
          </a:ln>
          <a:effectLst>
            <a:outerShdw blurRad="114300" rotWithShape="0" algn="bl" dir="3600000" dist="666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1"/>
          <p:cNvSpPr/>
          <p:nvPr/>
        </p:nvSpPr>
        <p:spPr>
          <a:xfrm rot="-3597179">
            <a:off x="1994319" y="1290664"/>
            <a:ext cx="2286352" cy="279565"/>
          </a:xfrm>
          <a:prstGeom prst="leftArrow">
            <a:avLst>
              <a:gd fmla="val 42136" name="adj1"/>
              <a:gd fmla="val 50000" name="adj2"/>
            </a:avLst>
          </a:prstGeom>
          <a:gradFill>
            <a:gsLst>
              <a:gs pos="0">
                <a:srgbClr val="FFFFFF"/>
              </a:gs>
              <a:gs pos="100000">
                <a:srgbClr val="BEBEBE"/>
              </a:gs>
            </a:gsLst>
            <a:lin ang="5400012" scaled="0"/>
          </a:gradFill>
          <a:ln cap="flat" cmpd="sng" w="9525">
            <a:solidFill>
              <a:schemeClr val="dk2"/>
            </a:solidFill>
            <a:prstDash val="solid"/>
            <a:round/>
            <a:headEnd len="sm" w="sm" type="none"/>
            <a:tailEnd len="sm" w="sm" type="none"/>
          </a:ln>
          <a:effectLst>
            <a:outerShdw blurRad="114300" rotWithShape="0" algn="bl" dir="3600000" dist="666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1"/>
          <p:cNvSpPr/>
          <p:nvPr/>
        </p:nvSpPr>
        <p:spPr>
          <a:xfrm rot="-3597179">
            <a:off x="5267644" y="1302477"/>
            <a:ext cx="2286352" cy="279565"/>
          </a:xfrm>
          <a:prstGeom prst="leftArrow">
            <a:avLst>
              <a:gd fmla="val 42136" name="adj1"/>
              <a:gd fmla="val 50000" name="adj2"/>
            </a:avLst>
          </a:prstGeom>
          <a:gradFill>
            <a:gsLst>
              <a:gs pos="0">
                <a:srgbClr val="FFFFFF"/>
              </a:gs>
              <a:gs pos="100000">
                <a:srgbClr val="BEBEBE"/>
              </a:gs>
            </a:gsLst>
            <a:lin ang="5400012" scaled="0"/>
          </a:gradFill>
          <a:ln cap="flat" cmpd="sng" w="9525">
            <a:solidFill>
              <a:schemeClr val="dk2"/>
            </a:solidFill>
            <a:prstDash val="solid"/>
            <a:round/>
            <a:headEnd len="sm" w="sm" type="none"/>
            <a:tailEnd len="sm" w="sm" type="none"/>
          </a:ln>
          <a:effectLst>
            <a:outerShdw blurRad="114300" rotWithShape="0" algn="bl" dir="3600000" dist="666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1"/>
          <p:cNvSpPr/>
          <p:nvPr/>
        </p:nvSpPr>
        <p:spPr>
          <a:xfrm rot="3604844">
            <a:off x="5267734" y="3560469"/>
            <a:ext cx="2286182" cy="279415"/>
          </a:xfrm>
          <a:prstGeom prst="leftArrow">
            <a:avLst>
              <a:gd fmla="val 42136" name="adj1"/>
              <a:gd fmla="val 50000" name="adj2"/>
            </a:avLst>
          </a:prstGeom>
          <a:gradFill>
            <a:gsLst>
              <a:gs pos="0">
                <a:srgbClr val="FFFFFF"/>
              </a:gs>
              <a:gs pos="100000">
                <a:srgbClr val="BEBEBE"/>
              </a:gs>
            </a:gsLst>
            <a:lin ang="5400012" scaled="0"/>
          </a:gradFill>
          <a:ln cap="flat" cmpd="sng" w="9525">
            <a:solidFill>
              <a:schemeClr val="dk2"/>
            </a:solidFill>
            <a:prstDash val="solid"/>
            <a:round/>
            <a:headEnd len="sm" w="sm" type="none"/>
            <a:tailEnd len="sm" w="sm" type="none"/>
          </a:ln>
          <a:effectLst>
            <a:outerShdw blurRad="114300" rotWithShape="0" algn="bl" dir="3600000" dist="666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1"/>
          <p:cNvSpPr/>
          <p:nvPr/>
        </p:nvSpPr>
        <p:spPr>
          <a:xfrm rot="3604844">
            <a:off x="1994409" y="3548656"/>
            <a:ext cx="2286182" cy="279415"/>
          </a:xfrm>
          <a:prstGeom prst="leftArrow">
            <a:avLst>
              <a:gd fmla="val 42136" name="adj1"/>
              <a:gd fmla="val 50000" name="adj2"/>
            </a:avLst>
          </a:prstGeom>
          <a:gradFill>
            <a:gsLst>
              <a:gs pos="0">
                <a:srgbClr val="FFFFFF"/>
              </a:gs>
              <a:gs pos="100000">
                <a:srgbClr val="BEBEBE"/>
              </a:gs>
            </a:gsLst>
            <a:lin ang="5400012" scaled="0"/>
          </a:gradFill>
          <a:ln cap="flat" cmpd="sng" w="9525">
            <a:solidFill>
              <a:schemeClr val="dk2"/>
            </a:solidFill>
            <a:prstDash val="solid"/>
            <a:round/>
            <a:headEnd len="sm" w="sm" type="none"/>
            <a:tailEnd len="sm" w="sm" type="none"/>
          </a:ln>
          <a:effectLst>
            <a:outerShdw blurRad="114300" rotWithShape="0" algn="bl" dir="3600000" dist="666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1"/>
          <p:cNvSpPr/>
          <p:nvPr/>
        </p:nvSpPr>
        <p:spPr>
          <a:xfrm>
            <a:off x="3532200" y="153250"/>
            <a:ext cx="1557600" cy="457200"/>
          </a:xfrm>
          <a:prstGeom prst="roundRect">
            <a:avLst>
              <a:gd fmla="val 16667" name="adj"/>
            </a:avLst>
          </a:prstGeom>
          <a:gradFill>
            <a:gsLst>
              <a:gs pos="0">
                <a:srgbClr val="DFE9FB"/>
              </a:gs>
              <a:gs pos="100000">
                <a:srgbClr val="6E9BE7"/>
              </a:gs>
            </a:gsLst>
            <a:lin ang="5400012" scaled="0"/>
          </a:gradFill>
          <a:ln cap="flat" cmpd="sng" w="9525">
            <a:solidFill>
              <a:schemeClr val="dk2"/>
            </a:solidFill>
            <a:prstDash val="solid"/>
            <a:round/>
            <a:headEnd len="sm" w="sm" type="none"/>
            <a:tailEnd len="sm" w="sm" type="none"/>
          </a:ln>
          <a:effectLst>
            <a:outerShdw blurRad="128588" rotWithShape="0" algn="bl" dir="2460000" dist="8572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GB" sz="1800"/>
              <a:t>Machine</a:t>
            </a:r>
            <a:endParaRPr sz="1800"/>
          </a:p>
        </p:txBody>
      </p:sp>
      <p:sp>
        <p:nvSpPr>
          <p:cNvPr id="198" name="Google Shape;198;p31"/>
          <p:cNvSpPr/>
          <p:nvPr/>
        </p:nvSpPr>
        <p:spPr>
          <a:xfrm>
            <a:off x="6818925" y="153250"/>
            <a:ext cx="1557600" cy="457200"/>
          </a:xfrm>
          <a:prstGeom prst="roundRect">
            <a:avLst>
              <a:gd fmla="val 16667" name="adj"/>
            </a:avLst>
          </a:prstGeom>
          <a:gradFill>
            <a:gsLst>
              <a:gs pos="0">
                <a:srgbClr val="DFE9FB"/>
              </a:gs>
              <a:gs pos="100000">
                <a:srgbClr val="6E9BE7"/>
              </a:gs>
            </a:gsLst>
            <a:lin ang="5400012" scaled="0"/>
          </a:gradFill>
          <a:ln cap="flat" cmpd="sng" w="9525">
            <a:solidFill>
              <a:schemeClr val="dk2"/>
            </a:solidFill>
            <a:prstDash val="solid"/>
            <a:round/>
            <a:headEnd len="sm" w="sm" type="none"/>
            <a:tailEnd len="sm" w="sm" type="none"/>
          </a:ln>
          <a:effectLst>
            <a:outerShdw blurRad="128588" rotWithShape="0" algn="bl" dir="2460000" dist="8572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GB" sz="1800"/>
              <a:t>Man power</a:t>
            </a:r>
            <a:endParaRPr sz="1800"/>
          </a:p>
        </p:txBody>
      </p:sp>
      <p:sp>
        <p:nvSpPr>
          <p:cNvPr id="199" name="Google Shape;199;p31"/>
          <p:cNvSpPr/>
          <p:nvPr/>
        </p:nvSpPr>
        <p:spPr>
          <a:xfrm>
            <a:off x="3413400" y="4533050"/>
            <a:ext cx="1857000" cy="457200"/>
          </a:xfrm>
          <a:prstGeom prst="roundRect">
            <a:avLst>
              <a:gd fmla="val 16667" name="adj"/>
            </a:avLst>
          </a:prstGeom>
          <a:gradFill>
            <a:gsLst>
              <a:gs pos="0">
                <a:srgbClr val="DFE9FB"/>
              </a:gs>
              <a:gs pos="100000">
                <a:srgbClr val="6E9BE7"/>
              </a:gs>
            </a:gsLst>
            <a:lin ang="5400012" scaled="0"/>
          </a:gradFill>
          <a:ln cap="flat" cmpd="sng" w="9525">
            <a:solidFill>
              <a:schemeClr val="dk2"/>
            </a:solidFill>
            <a:prstDash val="solid"/>
            <a:round/>
            <a:headEnd len="sm" w="sm" type="none"/>
            <a:tailEnd len="sm" w="sm" type="none"/>
          </a:ln>
          <a:effectLst>
            <a:outerShdw blurRad="128588" rotWithShape="0" algn="bl" dir="2460000" dist="8572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GB" sz="1800"/>
              <a:t>Measurements</a:t>
            </a:r>
            <a:endParaRPr sz="1800"/>
          </a:p>
        </p:txBody>
      </p:sp>
      <p:sp>
        <p:nvSpPr>
          <p:cNvPr id="200" name="Google Shape;200;p31"/>
          <p:cNvSpPr/>
          <p:nvPr/>
        </p:nvSpPr>
        <p:spPr>
          <a:xfrm>
            <a:off x="6818925" y="4533050"/>
            <a:ext cx="1557600" cy="457200"/>
          </a:xfrm>
          <a:prstGeom prst="roundRect">
            <a:avLst>
              <a:gd fmla="val 16667" name="adj"/>
            </a:avLst>
          </a:prstGeom>
          <a:gradFill>
            <a:gsLst>
              <a:gs pos="0">
                <a:srgbClr val="DFE9FB"/>
              </a:gs>
              <a:gs pos="100000">
                <a:srgbClr val="6E9BE7"/>
              </a:gs>
            </a:gsLst>
            <a:lin ang="5400012" scaled="0"/>
          </a:gradFill>
          <a:ln cap="flat" cmpd="sng" w="9525">
            <a:solidFill>
              <a:schemeClr val="dk2"/>
            </a:solidFill>
            <a:prstDash val="solid"/>
            <a:round/>
            <a:headEnd len="sm" w="sm" type="none"/>
            <a:tailEnd len="sm" w="sm" type="none"/>
          </a:ln>
          <a:effectLst>
            <a:outerShdw blurRad="128588" rotWithShape="0" algn="bl" dir="2460000" dist="8572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GB" sz="1800"/>
              <a:t>Method</a:t>
            </a:r>
            <a:endParaRPr sz="1800"/>
          </a:p>
        </p:txBody>
      </p:sp>
      <p:sp>
        <p:nvSpPr>
          <p:cNvPr id="201" name="Google Shape;201;p31"/>
          <p:cNvSpPr txBox="1"/>
          <p:nvPr/>
        </p:nvSpPr>
        <p:spPr>
          <a:xfrm>
            <a:off x="3566700" y="610450"/>
            <a:ext cx="23172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EFEFEF"/>
                </a:solidFill>
                <a:latin typeface="Average"/>
                <a:ea typeface="Average"/>
                <a:cs typeface="Average"/>
                <a:sym typeface="Average"/>
              </a:rPr>
              <a:t>High costs of the devices</a:t>
            </a:r>
            <a:endParaRPr b="1">
              <a:solidFill>
                <a:srgbClr val="EFEFEF"/>
              </a:solidFill>
              <a:latin typeface="Average"/>
              <a:ea typeface="Average"/>
              <a:cs typeface="Average"/>
              <a:sym typeface="Average"/>
            </a:endParaRPr>
          </a:p>
        </p:txBody>
      </p:sp>
      <p:sp>
        <p:nvSpPr>
          <p:cNvPr id="202" name="Google Shape;202;p31"/>
          <p:cNvSpPr txBox="1"/>
          <p:nvPr/>
        </p:nvSpPr>
        <p:spPr>
          <a:xfrm>
            <a:off x="3413400" y="905200"/>
            <a:ext cx="23172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EFEFEF"/>
                </a:solidFill>
                <a:latin typeface="Average"/>
                <a:ea typeface="Average"/>
                <a:cs typeface="Average"/>
                <a:sym typeface="Average"/>
              </a:rPr>
              <a:t>Complicated in operating </a:t>
            </a:r>
            <a:endParaRPr b="1">
              <a:solidFill>
                <a:srgbClr val="EFEFEF"/>
              </a:solidFill>
              <a:latin typeface="Average"/>
              <a:ea typeface="Average"/>
              <a:cs typeface="Average"/>
              <a:sym typeface="Average"/>
            </a:endParaRPr>
          </a:p>
        </p:txBody>
      </p:sp>
      <p:sp>
        <p:nvSpPr>
          <p:cNvPr id="203" name="Google Shape;203;p31"/>
          <p:cNvSpPr txBox="1"/>
          <p:nvPr/>
        </p:nvSpPr>
        <p:spPr>
          <a:xfrm>
            <a:off x="6720400" y="798050"/>
            <a:ext cx="23172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EFEFEF"/>
                </a:solidFill>
                <a:latin typeface="Average"/>
                <a:ea typeface="Average"/>
                <a:cs typeface="Average"/>
                <a:sym typeface="Average"/>
              </a:rPr>
              <a:t>Unqualified</a:t>
            </a:r>
            <a:endParaRPr b="1">
              <a:solidFill>
                <a:srgbClr val="EFEFEF"/>
              </a:solidFill>
              <a:latin typeface="Average"/>
              <a:ea typeface="Average"/>
              <a:cs typeface="Average"/>
              <a:sym typeface="Average"/>
            </a:endParaRPr>
          </a:p>
        </p:txBody>
      </p:sp>
      <p:sp>
        <p:nvSpPr>
          <p:cNvPr id="204" name="Google Shape;204;p31"/>
          <p:cNvSpPr txBox="1"/>
          <p:nvPr/>
        </p:nvSpPr>
        <p:spPr>
          <a:xfrm>
            <a:off x="6506150" y="1201850"/>
            <a:ext cx="24414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EFEFEF"/>
                </a:solidFill>
                <a:latin typeface="Average"/>
                <a:ea typeface="Average"/>
                <a:cs typeface="Average"/>
                <a:sym typeface="Average"/>
              </a:rPr>
              <a:t>Hardly ever educated in both psychology and technology</a:t>
            </a:r>
            <a:endParaRPr b="1">
              <a:solidFill>
                <a:srgbClr val="EFEFEF"/>
              </a:solidFill>
              <a:latin typeface="Average"/>
              <a:ea typeface="Average"/>
              <a:cs typeface="Average"/>
              <a:sym typeface="Average"/>
            </a:endParaRPr>
          </a:p>
        </p:txBody>
      </p:sp>
      <p:sp>
        <p:nvSpPr>
          <p:cNvPr id="205" name="Google Shape;205;p31"/>
          <p:cNvSpPr txBox="1"/>
          <p:nvPr/>
        </p:nvSpPr>
        <p:spPr>
          <a:xfrm>
            <a:off x="3413400" y="3781088"/>
            <a:ext cx="26238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EFEFEF"/>
                </a:solidFill>
                <a:latin typeface="Average"/>
                <a:ea typeface="Average"/>
                <a:cs typeface="Average"/>
                <a:sym typeface="Average"/>
              </a:rPr>
              <a:t>Having high measurement error</a:t>
            </a:r>
            <a:endParaRPr b="1">
              <a:solidFill>
                <a:srgbClr val="EFEFEF"/>
              </a:solidFill>
              <a:latin typeface="Average"/>
              <a:ea typeface="Average"/>
              <a:cs typeface="Average"/>
              <a:sym typeface="Average"/>
            </a:endParaRPr>
          </a:p>
        </p:txBody>
      </p:sp>
      <p:sp>
        <p:nvSpPr>
          <p:cNvPr id="206" name="Google Shape;206;p31"/>
          <p:cNvSpPr txBox="1"/>
          <p:nvPr/>
        </p:nvSpPr>
        <p:spPr>
          <a:xfrm>
            <a:off x="6189650" y="1752850"/>
            <a:ext cx="27579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EFEFEF"/>
                </a:solidFill>
                <a:latin typeface="Average"/>
                <a:ea typeface="Average"/>
                <a:cs typeface="Average"/>
                <a:sym typeface="Average"/>
              </a:rPr>
              <a:t>Inaccurate in </a:t>
            </a:r>
            <a:endParaRPr b="1">
              <a:solidFill>
                <a:srgbClr val="EFEFEF"/>
              </a:solidFill>
              <a:latin typeface="Average"/>
              <a:ea typeface="Average"/>
              <a:cs typeface="Average"/>
              <a:sym typeface="Average"/>
            </a:endParaRPr>
          </a:p>
          <a:p>
            <a:pPr indent="0" lvl="0" marL="0" rtl="0" algn="l">
              <a:spcBef>
                <a:spcPts val="0"/>
              </a:spcBef>
              <a:spcAft>
                <a:spcPts val="0"/>
              </a:spcAft>
              <a:buNone/>
            </a:pPr>
            <a:r>
              <a:rPr b="1" lang="en-GB">
                <a:solidFill>
                  <a:srgbClr val="EFEFEF"/>
                </a:solidFill>
                <a:latin typeface="Average"/>
                <a:ea typeface="Average"/>
                <a:cs typeface="Average"/>
                <a:sym typeface="Average"/>
              </a:rPr>
              <a:t>distinguishing specific emotions </a:t>
            </a:r>
            <a:endParaRPr b="1">
              <a:solidFill>
                <a:srgbClr val="EFEFEF"/>
              </a:solidFill>
              <a:latin typeface="Average"/>
              <a:ea typeface="Average"/>
              <a:cs typeface="Average"/>
              <a:sym typeface="Average"/>
            </a:endParaRPr>
          </a:p>
          <a:p>
            <a:pPr indent="0" lvl="0" marL="0" rtl="0" algn="l">
              <a:spcBef>
                <a:spcPts val="0"/>
              </a:spcBef>
              <a:spcAft>
                <a:spcPts val="0"/>
              </a:spcAft>
              <a:buNone/>
            </a:pPr>
            <a:r>
              <a:t/>
            </a:r>
            <a:endParaRPr b="1">
              <a:solidFill>
                <a:srgbClr val="EFEFEF"/>
              </a:solidFill>
              <a:latin typeface="Average"/>
              <a:ea typeface="Average"/>
              <a:cs typeface="Average"/>
              <a:sym typeface="Average"/>
            </a:endParaRPr>
          </a:p>
        </p:txBody>
      </p:sp>
      <p:sp>
        <p:nvSpPr>
          <p:cNvPr id="207" name="Google Shape;207;p31"/>
          <p:cNvSpPr txBox="1"/>
          <p:nvPr/>
        </p:nvSpPr>
        <p:spPr>
          <a:xfrm>
            <a:off x="6216425" y="2988725"/>
            <a:ext cx="23172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EFEFEF"/>
                </a:solidFill>
                <a:latin typeface="Average"/>
                <a:ea typeface="Average"/>
                <a:cs typeface="Average"/>
                <a:sym typeface="Average"/>
              </a:rPr>
              <a:t>Inefficient algorithms </a:t>
            </a:r>
            <a:endParaRPr b="1">
              <a:solidFill>
                <a:srgbClr val="EFEFEF"/>
              </a:solidFill>
              <a:latin typeface="Average"/>
              <a:ea typeface="Average"/>
              <a:cs typeface="Average"/>
              <a:sym typeface="Average"/>
            </a:endParaRPr>
          </a:p>
        </p:txBody>
      </p:sp>
      <p:sp>
        <p:nvSpPr>
          <p:cNvPr id="208" name="Google Shape;208;p31"/>
          <p:cNvSpPr txBox="1"/>
          <p:nvPr/>
        </p:nvSpPr>
        <p:spPr>
          <a:xfrm>
            <a:off x="6439125" y="3457750"/>
            <a:ext cx="23172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EFEFEF"/>
                </a:solidFill>
                <a:latin typeface="Average"/>
                <a:ea typeface="Average"/>
                <a:cs typeface="Average"/>
                <a:sym typeface="Average"/>
              </a:rPr>
              <a:t>Inefficient face recognition </a:t>
            </a:r>
            <a:endParaRPr b="1">
              <a:solidFill>
                <a:srgbClr val="EFEFEF"/>
              </a:solidFill>
              <a:latin typeface="Average"/>
              <a:ea typeface="Average"/>
              <a:cs typeface="Average"/>
              <a:sym typeface="Average"/>
            </a:endParaRPr>
          </a:p>
        </p:txBody>
      </p:sp>
      <p:sp>
        <p:nvSpPr>
          <p:cNvPr id="209" name="Google Shape;209;p31"/>
          <p:cNvSpPr txBox="1"/>
          <p:nvPr/>
        </p:nvSpPr>
        <p:spPr>
          <a:xfrm rot="3548849">
            <a:off x="4765415" y="4947737"/>
            <a:ext cx="2623676" cy="45743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900">
                <a:solidFill>
                  <a:srgbClr val="EFEFEF"/>
                </a:solidFill>
                <a:latin typeface="Average"/>
                <a:ea typeface="Average"/>
                <a:cs typeface="Average"/>
                <a:sym typeface="Average"/>
              </a:rPr>
              <a:t>Inaccuracy </a:t>
            </a:r>
            <a:endParaRPr b="1" sz="900">
              <a:solidFill>
                <a:srgbClr val="EFEFEF"/>
              </a:solidFill>
              <a:latin typeface="Average"/>
              <a:ea typeface="Average"/>
              <a:cs typeface="Average"/>
              <a:sym typeface="Average"/>
            </a:endParaRPr>
          </a:p>
          <a:p>
            <a:pPr indent="0" lvl="0" marL="0" rtl="0" algn="l">
              <a:spcBef>
                <a:spcPts val="0"/>
              </a:spcBef>
              <a:spcAft>
                <a:spcPts val="0"/>
              </a:spcAft>
              <a:buNone/>
            </a:pPr>
            <a:r>
              <a:rPr b="1" lang="en-GB" sz="900">
                <a:solidFill>
                  <a:srgbClr val="EFEFEF"/>
                </a:solidFill>
                <a:latin typeface="Average"/>
                <a:ea typeface="Average"/>
                <a:cs typeface="Average"/>
                <a:sym typeface="Average"/>
              </a:rPr>
              <a:t>of the used machines</a:t>
            </a:r>
            <a:endParaRPr b="1" sz="900">
              <a:solidFill>
                <a:srgbClr val="EFEFEF"/>
              </a:solidFill>
              <a:latin typeface="Average"/>
              <a:ea typeface="Average"/>
              <a:cs typeface="Average"/>
              <a:sym typeface="Average"/>
            </a:endParaRPr>
          </a:p>
        </p:txBody>
      </p:sp>
      <p:sp>
        <p:nvSpPr>
          <p:cNvPr id="210" name="Google Shape;210;p31"/>
          <p:cNvSpPr txBox="1"/>
          <p:nvPr/>
        </p:nvSpPr>
        <p:spPr>
          <a:xfrm>
            <a:off x="6898850" y="3924000"/>
            <a:ext cx="1656000" cy="6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EFEFEF"/>
                </a:solidFill>
                <a:latin typeface="Average"/>
                <a:ea typeface="Average"/>
                <a:cs typeface="Average"/>
                <a:sym typeface="Average"/>
              </a:rPr>
              <a:t>Lack of ability of measuring gestures</a:t>
            </a:r>
            <a:endParaRPr b="1">
              <a:solidFill>
                <a:srgbClr val="EFEFEF"/>
              </a:solidFill>
              <a:latin typeface="Average"/>
              <a:ea typeface="Average"/>
              <a:cs typeface="Average"/>
              <a:sym typeface="Average"/>
            </a:endParaRPr>
          </a:p>
        </p:txBody>
      </p:sp>
      <p:sp>
        <p:nvSpPr>
          <p:cNvPr id="211" name="Google Shape;211;p31"/>
          <p:cNvSpPr txBox="1"/>
          <p:nvPr/>
        </p:nvSpPr>
        <p:spPr>
          <a:xfrm rot="3598798">
            <a:off x="4079569" y="1718042"/>
            <a:ext cx="1386960" cy="45724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900">
                <a:solidFill>
                  <a:srgbClr val="EFEFEF"/>
                </a:solidFill>
                <a:latin typeface="Average"/>
                <a:ea typeface="Average"/>
                <a:cs typeface="Average"/>
                <a:sym typeface="Average"/>
              </a:rPr>
              <a:t>Using highly sophisticated algorithms </a:t>
            </a:r>
            <a:endParaRPr b="1" sz="900">
              <a:solidFill>
                <a:srgbClr val="EFEFEF"/>
              </a:solidFill>
              <a:latin typeface="Average"/>
              <a:ea typeface="Average"/>
              <a:cs typeface="Average"/>
              <a:sym typeface="Average"/>
            </a:endParaRPr>
          </a:p>
        </p:txBody>
      </p:sp>
      <p:sp>
        <p:nvSpPr>
          <p:cNvPr id="212" name="Google Shape;212;p31"/>
          <p:cNvSpPr txBox="1"/>
          <p:nvPr/>
        </p:nvSpPr>
        <p:spPr>
          <a:xfrm>
            <a:off x="3127025" y="3282875"/>
            <a:ext cx="2623800" cy="45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rgbClr val="EFEFEF"/>
                </a:solidFill>
                <a:latin typeface="Average"/>
                <a:ea typeface="Average"/>
                <a:cs typeface="Average"/>
                <a:sym typeface="Average"/>
              </a:rPr>
              <a:t>Based on unreliable database</a:t>
            </a:r>
            <a:endParaRPr b="1">
              <a:solidFill>
                <a:srgbClr val="EFEFEF"/>
              </a:solidFill>
              <a:latin typeface="Average"/>
              <a:ea typeface="Average"/>
              <a:cs typeface="Average"/>
              <a:sym typeface="Average"/>
            </a:endParaRPr>
          </a:p>
        </p:txBody>
      </p:sp>
      <p:sp>
        <p:nvSpPr>
          <p:cNvPr id="213" name="Google Shape;213;p31"/>
          <p:cNvSpPr txBox="1"/>
          <p:nvPr/>
        </p:nvSpPr>
        <p:spPr>
          <a:xfrm rot="-3608610">
            <a:off x="4334864" y="2827119"/>
            <a:ext cx="878614" cy="45705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000">
                <a:solidFill>
                  <a:srgbClr val="EFEFEF"/>
                </a:solidFill>
                <a:latin typeface="Average"/>
                <a:ea typeface="Average"/>
                <a:cs typeface="Average"/>
                <a:sym typeface="Average"/>
              </a:rPr>
              <a:t>Not verified </a:t>
            </a:r>
            <a:endParaRPr b="1" sz="1000">
              <a:solidFill>
                <a:srgbClr val="EFEFEF"/>
              </a:solidFill>
              <a:latin typeface="Average"/>
              <a:ea typeface="Average"/>
              <a:cs typeface="Average"/>
              <a:sym typeface="Average"/>
            </a:endParaRPr>
          </a:p>
        </p:txBody>
      </p:sp>
      <p:sp>
        <p:nvSpPr>
          <p:cNvPr id="214" name="Google Shape;214;p31"/>
          <p:cNvSpPr txBox="1"/>
          <p:nvPr/>
        </p:nvSpPr>
        <p:spPr>
          <a:xfrm>
            <a:off x="1348350" y="4748875"/>
            <a:ext cx="349200" cy="2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999999"/>
                </a:solidFill>
                <a:latin typeface="Average"/>
                <a:ea typeface="Average"/>
                <a:cs typeface="Average"/>
                <a:sym typeface="Average"/>
              </a:rPr>
              <a:t>19</a:t>
            </a:r>
            <a:endParaRPr>
              <a:solidFill>
                <a:srgbClr val="999999"/>
              </a:solidFill>
              <a:latin typeface="Average"/>
              <a:ea typeface="Average"/>
              <a:cs typeface="Average"/>
              <a:sym typeface="Averag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4"/>
          <p:cNvSpPr txBox="1"/>
          <p:nvPr/>
        </p:nvSpPr>
        <p:spPr>
          <a:xfrm>
            <a:off x="4397400" y="4748875"/>
            <a:ext cx="349200" cy="24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999999"/>
                </a:solidFill>
                <a:latin typeface="Average"/>
                <a:ea typeface="Average"/>
                <a:cs typeface="Average"/>
                <a:sym typeface="Average"/>
              </a:rPr>
              <a:t>2</a:t>
            </a:r>
            <a:endParaRPr>
              <a:solidFill>
                <a:srgbClr val="999999"/>
              </a:solidFill>
              <a:latin typeface="Average"/>
              <a:ea typeface="Average"/>
              <a:cs typeface="Average"/>
              <a:sym typeface="Average"/>
            </a:endParaRPr>
          </a:p>
        </p:txBody>
      </p:sp>
      <p:pic>
        <p:nvPicPr>
          <p:cNvPr id="76" name="Google Shape;76;p14"/>
          <p:cNvPicPr preferRelativeResize="0"/>
          <p:nvPr/>
        </p:nvPicPr>
        <p:blipFill>
          <a:blip r:embed="rId3">
            <a:alphaModFix/>
          </a:blip>
          <a:stretch>
            <a:fillRect/>
          </a:stretch>
        </p:blipFill>
        <p:spPr>
          <a:xfrm>
            <a:off x="968238" y="367450"/>
            <a:ext cx="7207524" cy="440860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2"/>
          <p:cNvSpPr txBox="1"/>
          <p:nvPr/>
        </p:nvSpPr>
        <p:spPr>
          <a:xfrm>
            <a:off x="4397400" y="4748875"/>
            <a:ext cx="349200" cy="24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999999"/>
                </a:solidFill>
                <a:latin typeface="Average"/>
                <a:ea typeface="Average"/>
                <a:cs typeface="Average"/>
                <a:sym typeface="Average"/>
              </a:rPr>
              <a:t>17</a:t>
            </a:r>
            <a:endParaRPr>
              <a:solidFill>
                <a:srgbClr val="999999"/>
              </a:solidFill>
              <a:latin typeface="Average"/>
              <a:ea typeface="Average"/>
              <a:cs typeface="Average"/>
              <a:sym typeface="Average"/>
            </a:endParaRPr>
          </a:p>
        </p:txBody>
      </p:sp>
      <p:pic>
        <p:nvPicPr>
          <p:cNvPr id="220" name="Google Shape;220;p32"/>
          <p:cNvPicPr preferRelativeResize="0"/>
          <p:nvPr/>
        </p:nvPicPr>
        <p:blipFill>
          <a:blip r:embed="rId3">
            <a:alphaModFix/>
          </a:blip>
          <a:stretch>
            <a:fillRect/>
          </a:stretch>
        </p:blipFill>
        <p:spPr>
          <a:xfrm>
            <a:off x="1222004" y="-247476"/>
            <a:ext cx="6262917" cy="4697149"/>
          </a:xfrm>
          <a:prstGeom prst="rect">
            <a:avLst/>
          </a:prstGeom>
          <a:noFill/>
          <a:ln>
            <a:noFill/>
          </a:ln>
        </p:spPr>
      </p:pic>
      <p:sp>
        <p:nvSpPr>
          <p:cNvPr id="221" name="Google Shape;221;p32"/>
          <p:cNvSpPr txBox="1"/>
          <p:nvPr/>
        </p:nvSpPr>
        <p:spPr>
          <a:xfrm>
            <a:off x="732150" y="3647475"/>
            <a:ext cx="7679700" cy="121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6000">
                <a:solidFill>
                  <a:schemeClr val="dk1"/>
                </a:solidFill>
                <a:latin typeface="Courier New"/>
                <a:ea typeface="Courier New"/>
                <a:cs typeface="Courier New"/>
                <a:sym typeface="Courier New"/>
              </a:rPr>
              <a:t>FACECODERS</a:t>
            </a:r>
            <a:endParaRPr sz="6000">
              <a:solidFill>
                <a:schemeClr val="dk1"/>
              </a:solidFill>
              <a:latin typeface="Courier New"/>
              <a:ea typeface="Courier New"/>
              <a:cs typeface="Courier New"/>
              <a:sym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5"/>
          <p:cNvSpPr txBox="1"/>
          <p:nvPr/>
        </p:nvSpPr>
        <p:spPr>
          <a:xfrm>
            <a:off x="4397400" y="4748875"/>
            <a:ext cx="349200" cy="24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999999"/>
                </a:solidFill>
                <a:latin typeface="Average"/>
                <a:ea typeface="Average"/>
                <a:cs typeface="Average"/>
                <a:sym typeface="Average"/>
              </a:rPr>
              <a:t>3</a:t>
            </a:r>
            <a:endParaRPr>
              <a:solidFill>
                <a:srgbClr val="999999"/>
              </a:solidFill>
              <a:latin typeface="Average"/>
              <a:ea typeface="Average"/>
              <a:cs typeface="Average"/>
              <a:sym typeface="Average"/>
            </a:endParaRPr>
          </a:p>
        </p:txBody>
      </p:sp>
      <p:sp>
        <p:nvSpPr>
          <p:cNvPr id="82" name="Google Shape;82;p15"/>
          <p:cNvSpPr txBox="1"/>
          <p:nvPr>
            <p:ph idx="4294967295" type="ctrTitle"/>
          </p:nvPr>
        </p:nvSpPr>
        <p:spPr>
          <a:xfrm>
            <a:off x="901163" y="841642"/>
            <a:ext cx="3144000" cy="173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600">
                <a:latin typeface="Courier New"/>
                <a:ea typeface="Courier New"/>
                <a:cs typeface="Courier New"/>
                <a:sym typeface="Courier New"/>
              </a:rPr>
              <a:t>Affective computing and emotion detection</a:t>
            </a:r>
            <a:endParaRPr sz="3600">
              <a:latin typeface="Courier New"/>
              <a:ea typeface="Courier New"/>
              <a:cs typeface="Courier New"/>
              <a:sym typeface="Courier New"/>
            </a:endParaRPr>
          </a:p>
        </p:txBody>
      </p:sp>
      <p:pic>
        <p:nvPicPr>
          <p:cNvPr id="83" name="Google Shape;83;p15"/>
          <p:cNvPicPr preferRelativeResize="0"/>
          <p:nvPr/>
        </p:nvPicPr>
        <p:blipFill>
          <a:blip r:embed="rId3">
            <a:alphaModFix/>
          </a:blip>
          <a:stretch>
            <a:fillRect/>
          </a:stretch>
        </p:blipFill>
        <p:spPr>
          <a:xfrm>
            <a:off x="4280624" y="163736"/>
            <a:ext cx="4419600" cy="4419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6"/>
          <p:cNvSpPr txBox="1"/>
          <p:nvPr>
            <p:ph type="title"/>
          </p:nvPr>
        </p:nvSpPr>
        <p:spPr>
          <a:xfrm>
            <a:off x="311700" y="34311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4800">
                <a:latin typeface="Courier New"/>
                <a:ea typeface="Courier New"/>
                <a:cs typeface="Courier New"/>
                <a:sym typeface="Courier New"/>
              </a:rPr>
              <a:t>EMOTIONS</a:t>
            </a:r>
            <a:endParaRPr sz="4800">
              <a:latin typeface="Courier New"/>
              <a:ea typeface="Courier New"/>
              <a:cs typeface="Courier New"/>
              <a:sym typeface="Courier New"/>
            </a:endParaRPr>
          </a:p>
        </p:txBody>
      </p:sp>
      <p:sp>
        <p:nvSpPr>
          <p:cNvPr id="89" name="Google Shape;89;p16"/>
          <p:cNvSpPr txBox="1"/>
          <p:nvPr/>
        </p:nvSpPr>
        <p:spPr>
          <a:xfrm>
            <a:off x="4397400" y="4748875"/>
            <a:ext cx="349200" cy="24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999999"/>
                </a:solidFill>
                <a:latin typeface="Average"/>
                <a:ea typeface="Average"/>
                <a:cs typeface="Average"/>
                <a:sym typeface="Average"/>
              </a:rPr>
              <a:t>4</a:t>
            </a:r>
            <a:endParaRPr>
              <a:solidFill>
                <a:srgbClr val="999999"/>
              </a:solidFill>
              <a:latin typeface="Average"/>
              <a:ea typeface="Average"/>
              <a:cs typeface="Average"/>
              <a:sym typeface="Average"/>
            </a:endParaRPr>
          </a:p>
        </p:txBody>
      </p:sp>
      <p:pic>
        <p:nvPicPr>
          <p:cNvPr id="90" name="Google Shape;90;p16"/>
          <p:cNvPicPr preferRelativeResize="0"/>
          <p:nvPr/>
        </p:nvPicPr>
        <p:blipFill>
          <a:blip r:embed="rId3">
            <a:alphaModFix/>
          </a:blip>
          <a:stretch>
            <a:fillRect/>
          </a:stretch>
        </p:blipFill>
        <p:spPr>
          <a:xfrm>
            <a:off x="1714500" y="1122950"/>
            <a:ext cx="5715000" cy="1866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7"/>
          <p:cNvSpPr txBox="1"/>
          <p:nvPr/>
        </p:nvSpPr>
        <p:spPr>
          <a:xfrm>
            <a:off x="4397400" y="4748875"/>
            <a:ext cx="349200" cy="24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999999"/>
                </a:solidFill>
                <a:latin typeface="Average"/>
                <a:ea typeface="Average"/>
                <a:cs typeface="Average"/>
                <a:sym typeface="Average"/>
              </a:rPr>
              <a:t>5</a:t>
            </a:r>
            <a:endParaRPr>
              <a:solidFill>
                <a:srgbClr val="999999"/>
              </a:solidFill>
              <a:latin typeface="Average"/>
              <a:ea typeface="Average"/>
              <a:cs typeface="Average"/>
              <a:sym typeface="Average"/>
            </a:endParaRPr>
          </a:p>
        </p:txBody>
      </p:sp>
      <p:pic>
        <p:nvPicPr>
          <p:cNvPr id="96" name="Google Shape;96;p17"/>
          <p:cNvPicPr preferRelativeResize="0"/>
          <p:nvPr/>
        </p:nvPicPr>
        <p:blipFill>
          <a:blip r:embed="rId3">
            <a:alphaModFix/>
          </a:blip>
          <a:stretch>
            <a:fillRect/>
          </a:stretch>
        </p:blipFill>
        <p:spPr>
          <a:xfrm>
            <a:off x="2036174" y="-144725"/>
            <a:ext cx="5071653" cy="5143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8"/>
          <p:cNvSpPr txBox="1"/>
          <p:nvPr/>
        </p:nvSpPr>
        <p:spPr>
          <a:xfrm>
            <a:off x="4397400" y="4748875"/>
            <a:ext cx="349200" cy="24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999999"/>
                </a:solidFill>
                <a:latin typeface="Average"/>
                <a:ea typeface="Average"/>
                <a:cs typeface="Average"/>
                <a:sym typeface="Average"/>
              </a:rPr>
              <a:t>6</a:t>
            </a:r>
            <a:endParaRPr>
              <a:solidFill>
                <a:srgbClr val="999999"/>
              </a:solidFill>
              <a:latin typeface="Average"/>
              <a:ea typeface="Average"/>
              <a:cs typeface="Average"/>
              <a:sym typeface="Average"/>
            </a:endParaRPr>
          </a:p>
        </p:txBody>
      </p:sp>
      <p:pic>
        <p:nvPicPr>
          <p:cNvPr id="102" name="Google Shape;102;p18"/>
          <p:cNvPicPr preferRelativeResize="0"/>
          <p:nvPr/>
        </p:nvPicPr>
        <p:blipFill>
          <a:blip r:embed="rId3">
            <a:alphaModFix/>
          </a:blip>
          <a:stretch>
            <a:fillRect/>
          </a:stretch>
        </p:blipFill>
        <p:spPr>
          <a:xfrm>
            <a:off x="1006151" y="394625"/>
            <a:ext cx="7131701" cy="4354249"/>
          </a:xfrm>
          <a:prstGeom prst="rect">
            <a:avLst/>
          </a:prstGeom>
          <a:noFill/>
          <a:ln>
            <a:noFill/>
          </a:ln>
        </p:spPr>
      </p:pic>
      <p:pic>
        <p:nvPicPr>
          <p:cNvPr id="103" name="Google Shape;103;p18"/>
          <p:cNvPicPr preferRelativeResize="0"/>
          <p:nvPr/>
        </p:nvPicPr>
        <p:blipFill>
          <a:blip r:embed="rId4">
            <a:alphaModFix/>
          </a:blip>
          <a:stretch>
            <a:fillRect/>
          </a:stretch>
        </p:blipFill>
        <p:spPr>
          <a:xfrm>
            <a:off x="1995430" y="532973"/>
            <a:ext cx="5153154" cy="4077554"/>
          </a:xfrm>
          <a:prstGeom prst="rect">
            <a:avLst/>
          </a:prstGeom>
          <a:noFill/>
          <a:ln>
            <a:noFill/>
          </a:ln>
          <a:effectLst>
            <a:outerShdw blurRad="142875" rotWithShape="0" algn="bl" dir="2640000" dist="76200">
              <a:srgbClr val="000000">
                <a:alpha val="50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9"/>
          <p:cNvSpPr txBox="1"/>
          <p:nvPr/>
        </p:nvSpPr>
        <p:spPr>
          <a:xfrm>
            <a:off x="4397400" y="4748875"/>
            <a:ext cx="349200" cy="24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999999"/>
                </a:solidFill>
                <a:latin typeface="Average"/>
                <a:ea typeface="Average"/>
                <a:cs typeface="Average"/>
                <a:sym typeface="Average"/>
              </a:rPr>
              <a:t>7</a:t>
            </a:r>
            <a:endParaRPr>
              <a:solidFill>
                <a:srgbClr val="999999"/>
              </a:solidFill>
              <a:latin typeface="Average"/>
              <a:ea typeface="Average"/>
              <a:cs typeface="Average"/>
              <a:sym typeface="Average"/>
            </a:endParaRPr>
          </a:p>
        </p:txBody>
      </p:sp>
      <p:pic>
        <p:nvPicPr>
          <p:cNvPr id="109" name="Google Shape;109;p19"/>
          <p:cNvPicPr preferRelativeResize="0"/>
          <p:nvPr/>
        </p:nvPicPr>
        <p:blipFill>
          <a:blip r:embed="rId3">
            <a:alphaModFix/>
          </a:blip>
          <a:stretch>
            <a:fillRect/>
          </a:stretch>
        </p:blipFill>
        <p:spPr>
          <a:xfrm>
            <a:off x="1303054" y="394625"/>
            <a:ext cx="6537892" cy="4354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pic>
        <p:nvPicPr>
          <p:cNvPr id="114" name="Google Shape;114;p20"/>
          <p:cNvPicPr preferRelativeResize="0"/>
          <p:nvPr/>
        </p:nvPicPr>
        <p:blipFill>
          <a:blip r:embed="rId3">
            <a:alphaModFix/>
          </a:blip>
          <a:stretch>
            <a:fillRect/>
          </a:stretch>
        </p:blipFill>
        <p:spPr>
          <a:xfrm>
            <a:off x="946938" y="165250"/>
            <a:ext cx="7250125" cy="4400500"/>
          </a:xfrm>
          <a:prstGeom prst="rect">
            <a:avLst/>
          </a:prstGeom>
          <a:noFill/>
          <a:ln>
            <a:noFill/>
          </a:ln>
        </p:spPr>
      </p:pic>
      <p:sp>
        <p:nvSpPr>
          <p:cNvPr id="115" name="Google Shape;115;p20"/>
          <p:cNvSpPr txBox="1"/>
          <p:nvPr/>
        </p:nvSpPr>
        <p:spPr>
          <a:xfrm>
            <a:off x="4397400" y="4748875"/>
            <a:ext cx="349200" cy="2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999999"/>
                </a:solidFill>
                <a:latin typeface="Average"/>
                <a:ea typeface="Average"/>
                <a:cs typeface="Average"/>
                <a:sym typeface="Average"/>
              </a:rPr>
              <a:t>8</a:t>
            </a:r>
            <a:endParaRPr>
              <a:solidFill>
                <a:srgbClr val="999999"/>
              </a:solidFill>
              <a:latin typeface="Average"/>
              <a:ea typeface="Average"/>
              <a:cs typeface="Average"/>
              <a:sym typeface="Averag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1"/>
          <p:cNvSpPr txBox="1"/>
          <p:nvPr/>
        </p:nvSpPr>
        <p:spPr>
          <a:xfrm>
            <a:off x="4397400" y="4748875"/>
            <a:ext cx="349200" cy="2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999999"/>
                </a:solidFill>
                <a:latin typeface="Average"/>
                <a:ea typeface="Average"/>
                <a:cs typeface="Average"/>
                <a:sym typeface="Average"/>
              </a:rPr>
              <a:t>9</a:t>
            </a:r>
            <a:endParaRPr>
              <a:solidFill>
                <a:srgbClr val="999999"/>
              </a:solidFill>
              <a:latin typeface="Average"/>
              <a:ea typeface="Average"/>
              <a:cs typeface="Average"/>
              <a:sym typeface="Average"/>
            </a:endParaRPr>
          </a:p>
        </p:txBody>
      </p:sp>
      <p:pic>
        <p:nvPicPr>
          <p:cNvPr id="121" name="Google Shape;121;p21"/>
          <p:cNvPicPr preferRelativeResize="0"/>
          <p:nvPr/>
        </p:nvPicPr>
        <p:blipFill>
          <a:blip r:embed="rId3">
            <a:alphaModFix/>
          </a:blip>
          <a:stretch>
            <a:fillRect/>
          </a:stretch>
        </p:blipFill>
        <p:spPr>
          <a:xfrm>
            <a:off x="2394875" y="394625"/>
            <a:ext cx="4354250" cy="4354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